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32" r:id="rId1"/>
  </p:sldMasterIdLst>
  <p:notesMasterIdLst>
    <p:notesMasterId r:id="rId21"/>
  </p:notesMasterIdLst>
  <p:sldIdLst>
    <p:sldId id="280" r:id="rId2"/>
    <p:sldId id="281" r:id="rId3"/>
    <p:sldId id="282" r:id="rId4"/>
    <p:sldId id="283" r:id="rId5"/>
    <p:sldId id="285" r:id="rId6"/>
    <p:sldId id="284" r:id="rId7"/>
    <p:sldId id="286" r:id="rId8"/>
    <p:sldId id="287" r:id="rId9"/>
    <p:sldId id="288" r:id="rId10"/>
    <p:sldId id="289" r:id="rId11"/>
    <p:sldId id="290" r:id="rId12"/>
    <p:sldId id="291" r:id="rId13"/>
    <p:sldId id="292" r:id="rId14"/>
    <p:sldId id="293" r:id="rId15"/>
    <p:sldId id="294" r:id="rId16"/>
    <p:sldId id="295" r:id="rId17"/>
    <p:sldId id="296" r:id="rId18"/>
    <p:sldId id="297" r:id="rId19"/>
    <p:sldId id="274" r:id="rId20"/>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40002"/>
    <a:srgbClr val="1E681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987"/>
    <p:restoredTop sz="82558"/>
  </p:normalViewPr>
  <p:slideViewPr>
    <p:cSldViewPr snapToGrid="0" snapToObjects="1">
      <p:cViewPr varScale="1">
        <p:scale>
          <a:sx n="130" d="100"/>
          <a:sy n="130" d="100"/>
        </p:scale>
        <p:origin x="2616" y="184"/>
      </p:cViewPr>
      <p:guideLst/>
    </p:cSldViewPr>
  </p:slideViewPr>
  <p:notesTextViewPr>
    <p:cViewPr>
      <p:scale>
        <a:sx n="1" d="1"/>
        <a:sy n="1" d="1"/>
      </p:scale>
      <p:origin x="0" y="0"/>
    </p:cViewPr>
  </p:notesTextViewPr>
  <p:notesViewPr>
    <p:cSldViewPr snapToGrid="0" snapToObjects="1">
      <p:cViewPr varScale="1">
        <p:scale>
          <a:sx n="94" d="100"/>
          <a:sy n="94" d="100"/>
        </p:scale>
        <p:origin x="3752"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28F130-DDD7-8140-A674-8875C7357396}" type="datetimeFigureOut">
              <a:rPr lang="fi-FI" smtClean="0"/>
              <a:t>3.8.2022</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9C3CF6-9F77-0E44-9218-B14DBE66CD0C}" type="slidenum">
              <a:rPr lang="fi-FI" smtClean="0"/>
              <a:t>‹#›</a:t>
            </a:fld>
            <a:endParaRPr lang="fi-FI"/>
          </a:p>
        </p:txBody>
      </p:sp>
    </p:spTree>
    <p:extLst>
      <p:ext uri="{BB962C8B-B14F-4D97-AF65-F5344CB8AC3E}">
        <p14:creationId xmlns:p14="http://schemas.microsoft.com/office/powerpoint/2010/main" val="4053958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puhtaastikotimainen.fi/kasvihuoneviljely/vastuullisuu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baseline="0" dirty="0">
              <a:solidFill>
                <a:srgbClr val="FF0000"/>
              </a:solidFill>
            </a:endParaRPr>
          </a:p>
        </p:txBody>
      </p:sp>
      <p:sp>
        <p:nvSpPr>
          <p:cNvPr id="4" name="Dian numeron paikkamerkki 3"/>
          <p:cNvSpPr>
            <a:spLocks noGrp="1"/>
          </p:cNvSpPr>
          <p:nvPr>
            <p:ph type="sldNum" sz="quarter" idx="5"/>
          </p:nvPr>
        </p:nvSpPr>
        <p:spPr/>
        <p:txBody>
          <a:bodyPr/>
          <a:lstStyle/>
          <a:p>
            <a:fld id="{F49C3CF6-9F77-0E44-9218-B14DBE66CD0C}" type="slidenum">
              <a:rPr lang="fi-FI" smtClean="0"/>
              <a:t>2</a:t>
            </a:fld>
            <a:endParaRPr lang="fi-FI"/>
          </a:p>
        </p:txBody>
      </p:sp>
    </p:spTree>
    <p:extLst>
      <p:ext uri="{BB962C8B-B14F-4D97-AF65-F5344CB8AC3E}">
        <p14:creationId xmlns:p14="http://schemas.microsoft.com/office/powerpoint/2010/main" val="415076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Opettajan </a:t>
            </a:r>
            <a:r>
              <a:rPr lang="fi-FI" dirty="0" err="1"/>
              <a:t>tutustutavaksi</a:t>
            </a:r>
            <a:r>
              <a:rPr lang="fi-FI" dirty="0"/>
              <a:t>: </a:t>
            </a:r>
            <a:r>
              <a:rPr lang="fi-FI" dirty="0" err="1"/>
              <a:t>https</a:t>
            </a:r>
            <a:r>
              <a:rPr lang="fi-FI" dirty="0"/>
              <a:t>://</a:t>
            </a:r>
            <a:r>
              <a:rPr lang="fi-FI" dirty="0" err="1"/>
              <a:t>kasvikset.fi</a:t>
            </a:r>
            <a:r>
              <a:rPr lang="fi-FI" dirty="0"/>
              <a:t>/kasvitieto/kasvisten-</a:t>
            </a:r>
            <a:r>
              <a:rPr lang="fi-FI" dirty="0" err="1"/>
              <a:t>maarittely</a:t>
            </a:r>
            <a:r>
              <a:rPr lang="fi-FI" dirty="0"/>
              <a:t>/</a:t>
            </a:r>
          </a:p>
        </p:txBody>
      </p:sp>
      <p:sp>
        <p:nvSpPr>
          <p:cNvPr id="4" name="Dian numeron paikkamerkki 3"/>
          <p:cNvSpPr>
            <a:spLocks noGrp="1"/>
          </p:cNvSpPr>
          <p:nvPr>
            <p:ph type="sldNum" sz="quarter" idx="5"/>
          </p:nvPr>
        </p:nvSpPr>
        <p:spPr/>
        <p:txBody>
          <a:bodyPr/>
          <a:lstStyle/>
          <a:p>
            <a:fld id="{F49C3CF6-9F77-0E44-9218-B14DBE66CD0C}" type="slidenum">
              <a:rPr lang="fi-FI" smtClean="0"/>
              <a:t>3</a:t>
            </a:fld>
            <a:endParaRPr lang="fi-FI"/>
          </a:p>
        </p:txBody>
      </p:sp>
    </p:spTree>
    <p:extLst>
      <p:ext uri="{BB962C8B-B14F-4D97-AF65-F5344CB8AC3E}">
        <p14:creationId xmlns:p14="http://schemas.microsoft.com/office/powerpoint/2010/main" val="3637185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Opettajan tutustuttavaksi: </a:t>
            </a:r>
          </a:p>
          <a:p>
            <a:r>
              <a:rPr lang="fi-FI" dirty="0" err="1"/>
              <a:t>https</a:t>
            </a:r>
            <a:r>
              <a:rPr lang="fi-FI" dirty="0"/>
              <a:t>://</a:t>
            </a:r>
            <a:r>
              <a:rPr lang="fi-FI" dirty="0" err="1"/>
              <a:t>puhtaastikotimainen.fi</a:t>
            </a:r>
            <a:endParaRPr lang="fi-FI" dirty="0"/>
          </a:p>
          <a:p>
            <a:r>
              <a:rPr lang="fi-FI" dirty="0" err="1"/>
              <a:t>https</a:t>
            </a:r>
            <a:r>
              <a:rPr lang="fi-FI" dirty="0"/>
              <a:t>://</a:t>
            </a:r>
            <a:r>
              <a:rPr lang="fi-FI" dirty="0" err="1"/>
              <a:t>puhtaastikotimainen.fi</a:t>
            </a:r>
            <a:r>
              <a:rPr lang="fi-FI" dirty="0"/>
              <a:t>/sirkkalehtimerkki/</a:t>
            </a:r>
          </a:p>
          <a:p>
            <a:r>
              <a:rPr lang="fi-FI" dirty="0"/>
              <a:t>Sirkkalehtimerkissä toinen lehti on vihreä ja toinen on Suomen lippu.</a:t>
            </a:r>
          </a:p>
          <a:p>
            <a:r>
              <a:rPr lang="fi-FI" dirty="0"/>
              <a:t>Sirkkalehtimerkistä lisätietoa myöhemmin diassa 14</a:t>
            </a:r>
          </a:p>
          <a:p>
            <a:endParaRPr lang="fi-FI" dirty="0"/>
          </a:p>
          <a:p>
            <a:endParaRPr lang="fi-FI" dirty="0"/>
          </a:p>
          <a:p>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4</a:t>
            </a:fld>
            <a:endParaRPr lang="fi-FI"/>
          </a:p>
        </p:txBody>
      </p:sp>
    </p:spTree>
    <p:extLst>
      <p:ext uri="{BB962C8B-B14F-4D97-AF65-F5344CB8AC3E}">
        <p14:creationId xmlns:p14="http://schemas.microsoft.com/office/powerpoint/2010/main" val="21064478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u="none" strike="noStrike" kern="1200" dirty="0">
                <a:solidFill>
                  <a:schemeClr val="tx1"/>
                </a:solidFill>
                <a:effectLst/>
                <a:latin typeface="+mn-lt"/>
                <a:ea typeface="+mn-ea"/>
                <a:cs typeface="+mn-cs"/>
              </a:rPr>
              <a:t>Opettajan tutustuttavaksi </a:t>
            </a:r>
            <a:r>
              <a:rPr lang="fi-FI" sz="1200" b="0" i="0" u="none" strike="noStrike" kern="1200" dirty="0" err="1">
                <a:solidFill>
                  <a:schemeClr val="tx1"/>
                </a:solidFill>
                <a:effectLst/>
                <a:latin typeface="+mn-lt"/>
                <a:ea typeface="+mn-ea"/>
                <a:cs typeface="+mn-cs"/>
              </a:rPr>
              <a:t>https</a:t>
            </a:r>
            <a:r>
              <a:rPr lang="fi-FI" sz="1200" b="0" i="0" u="none" strike="noStrike" kern="1200" dirty="0">
                <a:solidFill>
                  <a:schemeClr val="tx1"/>
                </a:solidFill>
                <a:effectLst/>
                <a:latin typeface="+mn-lt"/>
                <a:ea typeface="+mn-ea"/>
                <a:cs typeface="+mn-cs"/>
              </a:rPr>
              <a:t>://</a:t>
            </a:r>
            <a:r>
              <a:rPr lang="fi-FI" sz="1200" b="0" i="0" u="none" strike="noStrike" kern="1200" dirty="0" err="1">
                <a:solidFill>
                  <a:schemeClr val="tx1"/>
                </a:solidFill>
                <a:effectLst/>
                <a:latin typeface="+mn-lt"/>
                <a:ea typeface="+mn-ea"/>
                <a:cs typeface="+mn-cs"/>
              </a:rPr>
              <a:t>puhtaastikotimainen.fi</a:t>
            </a:r>
            <a:r>
              <a:rPr lang="fi-FI" sz="1200" b="0" i="0" u="none" strike="noStrike" kern="1200" dirty="0">
                <a:solidFill>
                  <a:schemeClr val="tx1"/>
                </a:solidFill>
                <a:effectLst/>
                <a:latin typeface="+mn-lt"/>
                <a:ea typeface="+mn-ea"/>
                <a:cs typeface="+mn-cs"/>
              </a:rPr>
              <a:t>/tuotteet/</a:t>
            </a:r>
          </a:p>
          <a:p>
            <a:endParaRPr lang="fi-FI" sz="1200" b="0" i="0" u="none" strike="noStrike" kern="1200" dirty="0">
              <a:solidFill>
                <a:schemeClr val="tx1"/>
              </a:solidFill>
              <a:effectLst/>
              <a:latin typeface="+mn-lt"/>
              <a:ea typeface="+mn-ea"/>
              <a:cs typeface="+mn-cs"/>
            </a:endParaRPr>
          </a:p>
          <a:p>
            <a:r>
              <a:rPr lang="fi-FI" sz="1200" b="0" i="0" u="none" strike="noStrike" kern="1200" dirty="0">
                <a:solidFill>
                  <a:schemeClr val="tx1"/>
                </a:solidFill>
                <a:effectLst/>
                <a:latin typeface="+mn-lt"/>
                <a:ea typeface="+mn-ea"/>
                <a:cs typeface="+mn-cs"/>
              </a:rPr>
              <a:t>Seuraavalla dialla on kasvisten sukupuu, johon on merkattu kaikki kasvihuoneessa kasvatettavia vihanneksia. </a:t>
            </a:r>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5</a:t>
            </a:fld>
            <a:endParaRPr lang="fi-FI"/>
          </a:p>
        </p:txBody>
      </p:sp>
    </p:spTree>
    <p:extLst>
      <p:ext uri="{BB962C8B-B14F-4D97-AF65-F5344CB8AC3E}">
        <p14:creationId xmlns:p14="http://schemas.microsoft.com/office/powerpoint/2010/main" val="410428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Ympyröityjä tuotteita kasvatetaan Suomessa kasvihuoneessa. Näitä ovat tomaatti, kurkku, paprika, chili, erilaiset salaatit, yrtit, kukat, idut ja pavut. Näiden lisäksi jotkut yritykset kokeilevat esimerkiksi munakoisojen ja vastaavien vihannesten viljelyä. Ympäri vuoden saatavia kasvihuonevihanneksia ovat kurkku, tomaatti, salaatti ja yrtit. Suomessa kasvatetaan myös kasvuhuoneissa (tuotantotila, jossa ei ole luonnonvaloa) sieniä. Sieniä saa ympäri vuoden. </a:t>
            </a:r>
          </a:p>
          <a:p>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6</a:t>
            </a:fld>
            <a:endParaRPr lang="fi-FI"/>
          </a:p>
        </p:txBody>
      </p:sp>
    </p:spTree>
    <p:extLst>
      <p:ext uri="{BB962C8B-B14F-4D97-AF65-F5344CB8AC3E}">
        <p14:creationId xmlns:p14="http://schemas.microsoft.com/office/powerpoint/2010/main" val="3191287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Tutustuttavaksi: </a:t>
            </a:r>
          </a:p>
          <a:p>
            <a:pPr rtl="0"/>
            <a:r>
              <a:rPr lang="fi-FI" sz="1200" b="0" i="0" u="sng" strike="noStrike" kern="1200" dirty="0">
                <a:solidFill>
                  <a:schemeClr val="tx1"/>
                </a:solidFill>
                <a:effectLst/>
                <a:latin typeface="+mn-lt"/>
                <a:ea typeface="+mn-ea"/>
                <a:cs typeface="+mn-cs"/>
                <a:hlinkClick r:id="rId3"/>
              </a:rPr>
              <a:t>https://puhtaastikotimainen.fi/kasvihuoneviljely/vastuullisuus/</a:t>
            </a:r>
            <a:endParaRPr lang="fi-FI" sz="1200" b="0" i="0" u="none" strike="noStrike" kern="1200" dirty="0">
              <a:solidFill>
                <a:schemeClr val="tx1"/>
              </a:solidFill>
              <a:effectLst/>
              <a:latin typeface="+mn-lt"/>
              <a:ea typeface="+mn-ea"/>
              <a:cs typeface="+mn-cs"/>
            </a:endParaRPr>
          </a:p>
          <a:p>
            <a:pPr rtl="0"/>
            <a:r>
              <a:rPr lang="fi-FI" sz="1200" b="0" i="0" u="none" strike="noStrike" kern="1200" dirty="0" err="1">
                <a:solidFill>
                  <a:schemeClr val="tx1"/>
                </a:solidFill>
                <a:effectLst/>
                <a:latin typeface="+mn-lt"/>
                <a:ea typeface="+mn-ea"/>
                <a:cs typeface="+mn-cs"/>
              </a:rPr>
              <a:t>https</a:t>
            </a:r>
            <a:r>
              <a:rPr lang="fi-FI" sz="1200" b="0" i="0" u="none" strike="noStrike" kern="1200" dirty="0">
                <a:solidFill>
                  <a:schemeClr val="tx1"/>
                </a:solidFill>
                <a:effectLst/>
                <a:latin typeface="+mn-lt"/>
                <a:ea typeface="+mn-ea"/>
                <a:cs typeface="+mn-cs"/>
              </a:rPr>
              <a:t>://</a:t>
            </a:r>
            <a:r>
              <a:rPr lang="fi-FI" sz="1200" b="0" i="0" u="none" strike="noStrike" kern="1200" dirty="0" err="1">
                <a:solidFill>
                  <a:schemeClr val="tx1"/>
                </a:solidFill>
                <a:effectLst/>
                <a:latin typeface="+mn-lt"/>
                <a:ea typeface="+mn-ea"/>
                <a:cs typeface="+mn-cs"/>
              </a:rPr>
              <a:t>puhtaastikotimainen.fi</a:t>
            </a:r>
            <a:r>
              <a:rPr lang="fi-FI" sz="1200" b="0" i="0" u="none" strike="noStrike" kern="1200" dirty="0">
                <a:solidFill>
                  <a:schemeClr val="tx1"/>
                </a:solidFill>
                <a:effectLst/>
                <a:latin typeface="+mn-lt"/>
                <a:ea typeface="+mn-ea"/>
                <a:cs typeface="+mn-cs"/>
              </a:rPr>
              <a:t>/ilmastovaikutukset/</a:t>
            </a:r>
          </a:p>
          <a:p>
            <a:br>
              <a:rPr lang="fi-FI" dirty="0"/>
            </a:br>
            <a:br>
              <a:rPr lang="fi-FI" dirty="0"/>
            </a:br>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7</a:t>
            </a:fld>
            <a:endParaRPr lang="fi-FI"/>
          </a:p>
        </p:txBody>
      </p:sp>
    </p:spTree>
    <p:extLst>
      <p:ext uri="{BB962C8B-B14F-4D97-AF65-F5344CB8AC3E}">
        <p14:creationId xmlns:p14="http://schemas.microsoft.com/office/powerpoint/2010/main" val="3153585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Linkki </a:t>
            </a:r>
            <a:r>
              <a:rPr lang="fi-FI" dirty="0" err="1"/>
              <a:t>Youtubeen</a:t>
            </a:r>
            <a:r>
              <a:rPr lang="fi-FI" dirty="0"/>
              <a:t>: </a:t>
            </a:r>
            <a:r>
              <a:rPr lang="fi-FI" sz="1200" b="0" i="0" u="none" strike="noStrike" kern="1200" dirty="0">
                <a:solidFill>
                  <a:schemeClr val="tx1"/>
                </a:solidFill>
                <a:effectLst/>
                <a:latin typeface="+mn-lt"/>
                <a:ea typeface="+mn-ea"/>
                <a:cs typeface="+mn-cs"/>
              </a:rPr>
              <a:t> </a:t>
            </a:r>
            <a:r>
              <a:rPr lang="fi-FI" sz="1200" b="0" i="0" u="none" strike="noStrike" kern="1200" dirty="0" err="1">
                <a:solidFill>
                  <a:schemeClr val="tx1"/>
                </a:solidFill>
                <a:effectLst/>
                <a:latin typeface="+mn-lt"/>
                <a:ea typeface="+mn-ea"/>
                <a:cs typeface="+mn-cs"/>
              </a:rPr>
              <a:t>https</a:t>
            </a:r>
            <a:r>
              <a:rPr lang="fi-FI" sz="1200" b="0" i="0" u="none" strike="noStrike" kern="1200" dirty="0">
                <a:solidFill>
                  <a:schemeClr val="tx1"/>
                </a:solidFill>
                <a:effectLst/>
                <a:latin typeface="+mn-lt"/>
                <a:ea typeface="+mn-ea"/>
                <a:cs typeface="+mn-cs"/>
              </a:rPr>
              <a:t>://</a:t>
            </a:r>
            <a:r>
              <a:rPr lang="fi-FI" sz="1200" b="0" i="0" u="none" strike="noStrike" kern="1200" dirty="0" err="1">
                <a:solidFill>
                  <a:schemeClr val="tx1"/>
                </a:solidFill>
                <a:effectLst/>
                <a:latin typeface="+mn-lt"/>
                <a:ea typeface="+mn-ea"/>
                <a:cs typeface="+mn-cs"/>
              </a:rPr>
              <a:t>www.youtube.com</a:t>
            </a:r>
            <a:r>
              <a:rPr lang="fi-FI" sz="1200" b="0" i="0" u="none" strike="noStrike" kern="1200" dirty="0">
                <a:solidFill>
                  <a:schemeClr val="tx1"/>
                </a:solidFill>
                <a:effectLst/>
                <a:latin typeface="+mn-lt"/>
                <a:ea typeface="+mn-ea"/>
                <a:cs typeface="+mn-cs"/>
              </a:rPr>
              <a:t>/</a:t>
            </a:r>
            <a:r>
              <a:rPr lang="fi-FI" sz="1200" b="0" i="0" u="none" strike="noStrike" kern="1200" dirty="0" err="1">
                <a:solidFill>
                  <a:schemeClr val="tx1"/>
                </a:solidFill>
                <a:effectLst/>
                <a:latin typeface="+mn-lt"/>
                <a:ea typeface="+mn-ea"/>
                <a:cs typeface="+mn-cs"/>
              </a:rPr>
              <a:t>watch?v</a:t>
            </a:r>
            <a:r>
              <a:rPr lang="fi-FI" sz="1200" b="0" i="0" u="none" strike="noStrike" kern="1200" dirty="0">
                <a:solidFill>
                  <a:schemeClr val="tx1"/>
                </a:solidFill>
                <a:effectLst/>
                <a:latin typeface="+mn-lt"/>
                <a:ea typeface="+mn-ea"/>
                <a:cs typeface="+mn-cs"/>
              </a:rPr>
              <a:t>=dqcXtfr5KdI</a:t>
            </a:r>
          </a:p>
          <a:p>
            <a:endParaRPr lang="fi-FI" sz="1200" b="0" i="0" u="none" strike="noStrike" kern="1200" dirty="0">
              <a:solidFill>
                <a:schemeClr val="tx1"/>
              </a:solidFill>
              <a:effectLst/>
              <a:latin typeface="+mn-lt"/>
              <a:ea typeface="+mn-ea"/>
              <a:cs typeface="+mn-cs"/>
            </a:endParaRPr>
          </a:p>
          <a:p>
            <a:r>
              <a:rPr lang="fi-FI" sz="1200" b="0" i="0" u="none" strike="noStrike" kern="1200" dirty="0">
                <a:solidFill>
                  <a:schemeClr val="tx1"/>
                </a:solidFill>
                <a:effectLst/>
                <a:latin typeface="+mn-lt"/>
                <a:ea typeface="+mn-ea"/>
                <a:cs typeface="+mn-cs"/>
              </a:rPr>
              <a:t>Voit tunnilla näyttää tämän ja/tai seuraavan videon. Tässä videossa puhutaan veden käytöstä kasvihuoneessa. Toisessa videossa puhutaan kasvihuoneen energian käytöstä. </a:t>
            </a:r>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8</a:t>
            </a:fld>
            <a:endParaRPr lang="fi-FI"/>
          </a:p>
        </p:txBody>
      </p:sp>
    </p:spTree>
    <p:extLst>
      <p:ext uri="{BB962C8B-B14F-4D97-AF65-F5344CB8AC3E}">
        <p14:creationId xmlns:p14="http://schemas.microsoft.com/office/powerpoint/2010/main" val="1818796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Linkki </a:t>
            </a:r>
            <a:r>
              <a:rPr lang="fi-FI" dirty="0" err="1"/>
              <a:t>Youtubeen</a:t>
            </a:r>
            <a:r>
              <a:rPr lang="fi-FI" dirty="0"/>
              <a:t>: </a:t>
            </a:r>
            <a:r>
              <a:rPr lang="fi-FI" dirty="0" err="1"/>
              <a:t>https</a:t>
            </a:r>
            <a:r>
              <a:rPr lang="fi-FI" dirty="0"/>
              <a:t>://</a:t>
            </a:r>
            <a:r>
              <a:rPr lang="fi-FI" dirty="0" err="1"/>
              <a:t>www.youtube.com</a:t>
            </a:r>
            <a:r>
              <a:rPr lang="fi-FI" dirty="0"/>
              <a:t>/</a:t>
            </a:r>
            <a:r>
              <a:rPr lang="fi-FI" dirty="0" err="1"/>
              <a:t>watch?v</a:t>
            </a:r>
            <a:r>
              <a:rPr lang="fi-FI" dirty="0"/>
              <a:t>=ZIRud9IEauY</a:t>
            </a:r>
          </a:p>
          <a:p>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9</a:t>
            </a:fld>
            <a:endParaRPr lang="fi-FI"/>
          </a:p>
        </p:txBody>
      </p:sp>
    </p:spTree>
    <p:extLst>
      <p:ext uri="{BB962C8B-B14F-4D97-AF65-F5344CB8AC3E}">
        <p14:creationId xmlns:p14="http://schemas.microsoft.com/office/powerpoint/2010/main" val="25449747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11</a:t>
            </a:fld>
            <a:endParaRPr lang="fi-FI"/>
          </a:p>
        </p:txBody>
      </p:sp>
    </p:spTree>
    <p:extLst>
      <p:ext uri="{BB962C8B-B14F-4D97-AF65-F5344CB8AC3E}">
        <p14:creationId xmlns:p14="http://schemas.microsoft.com/office/powerpoint/2010/main" val="1994987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u="none" strike="noStrike" kern="1200" dirty="0">
                <a:solidFill>
                  <a:schemeClr val="tx1"/>
                </a:solidFill>
                <a:effectLst/>
                <a:latin typeface="+mn-lt"/>
                <a:ea typeface="+mn-ea"/>
                <a:cs typeface="+mn-cs"/>
              </a:rPr>
              <a:t>Linkki </a:t>
            </a:r>
            <a:r>
              <a:rPr lang="fi-FI" sz="1200" b="0" i="0" u="none" strike="noStrike" kern="1200" dirty="0" err="1">
                <a:solidFill>
                  <a:schemeClr val="tx1"/>
                </a:solidFill>
                <a:effectLst/>
                <a:latin typeface="+mn-lt"/>
                <a:ea typeface="+mn-ea"/>
                <a:cs typeface="+mn-cs"/>
              </a:rPr>
              <a:t>Youtubeen</a:t>
            </a:r>
            <a:r>
              <a:rPr lang="fi-FI" sz="1200" b="0" i="0" u="none" strike="noStrike" kern="1200" dirty="0">
                <a:solidFill>
                  <a:schemeClr val="tx1"/>
                </a:solidFill>
                <a:effectLst/>
                <a:latin typeface="+mn-lt"/>
                <a:ea typeface="+mn-ea"/>
                <a:cs typeface="+mn-cs"/>
              </a:rPr>
              <a:t>: </a:t>
            </a:r>
            <a:r>
              <a:rPr lang="fi-FI" sz="1200" b="0" i="0" u="none" strike="noStrike" kern="1200" dirty="0" err="1">
                <a:solidFill>
                  <a:schemeClr val="tx1"/>
                </a:solidFill>
                <a:effectLst/>
                <a:latin typeface="+mn-lt"/>
                <a:ea typeface="+mn-ea"/>
                <a:cs typeface="+mn-cs"/>
              </a:rPr>
              <a:t>https</a:t>
            </a:r>
            <a:r>
              <a:rPr lang="fi-FI" sz="1200" b="0" i="0" u="none" strike="noStrike" kern="1200" dirty="0">
                <a:solidFill>
                  <a:schemeClr val="tx1"/>
                </a:solidFill>
                <a:effectLst/>
                <a:latin typeface="+mn-lt"/>
                <a:ea typeface="+mn-ea"/>
                <a:cs typeface="+mn-cs"/>
              </a:rPr>
              <a:t>://</a:t>
            </a:r>
            <a:r>
              <a:rPr lang="fi-FI" sz="1200" b="0" i="0" u="none" strike="noStrike" kern="1200" dirty="0" err="1">
                <a:solidFill>
                  <a:schemeClr val="tx1"/>
                </a:solidFill>
                <a:effectLst/>
                <a:latin typeface="+mn-lt"/>
                <a:ea typeface="+mn-ea"/>
                <a:cs typeface="+mn-cs"/>
              </a:rPr>
              <a:t>www.youtube.com</a:t>
            </a:r>
            <a:r>
              <a:rPr lang="fi-FI" sz="1200" b="0" i="0" u="none" strike="noStrike" kern="1200" dirty="0">
                <a:solidFill>
                  <a:schemeClr val="tx1"/>
                </a:solidFill>
                <a:effectLst/>
                <a:latin typeface="+mn-lt"/>
                <a:ea typeface="+mn-ea"/>
                <a:cs typeface="+mn-cs"/>
              </a:rPr>
              <a:t>/</a:t>
            </a:r>
            <a:r>
              <a:rPr lang="fi-FI" sz="1200" b="0" i="0" u="none" strike="noStrike" kern="1200" dirty="0" err="1">
                <a:solidFill>
                  <a:schemeClr val="tx1"/>
                </a:solidFill>
                <a:effectLst/>
                <a:latin typeface="+mn-lt"/>
                <a:ea typeface="+mn-ea"/>
                <a:cs typeface="+mn-cs"/>
              </a:rPr>
              <a:t>watch?v</a:t>
            </a:r>
            <a:r>
              <a:rPr lang="fi-FI" sz="1200" b="0" i="0" u="none" strike="noStrike" kern="1200" dirty="0">
                <a:solidFill>
                  <a:schemeClr val="tx1"/>
                </a:solidFill>
                <a:effectLst/>
                <a:latin typeface="+mn-lt"/>
                <a:ea typeface="+mn-ea"/>
                <a:cs typeface="+mn-cs"/>
              </a:rPr>
              <a:t>=7VUxoIFsuL0</a:t>
            </a:r>
          </a:p>
          <a:p>
            <a:r>
              <a:rPr lang="fi-FI" sz="1200" b="0" i="0" u="none" strike="noStrike" kern="1200" dirty="0">
                <a:solidFill>
                  <a:schemeClr val="tx1"/>
                </a:solidFill>
                <a:effectLst/>
                <a:latin typeface="+mn-lt"/>
                <a:ea typeface="+mn-ea"/>
                <a:cs typeface="+mn-cs"/>
              </a:rPr>
              <a:t>Opettajalle tutustuttavaksi: </a:t>
            </a:r>
            <a:r>
              <a:rPr lang="fi-FI" sz="1200" b="0" i="0" u="none" strike="noStrike" kern="1200" dirty="0" err="1">
                <a:solidFill>
                  <a:schemeClr val="tx1"/>
                </a:solidFill>
                <a:effectLst/>
                <a:latin typeface="+mn-lt"/>
                <a:ea typeface="+mn-ea"/>
                <a:cs typeface="+mn-cs"/>
              </a:rPr>
              <a:t>https</a:t>
            </a:r>
            <a:r>
              <a:rPr lang="fi-FI" sz="1200" b="0" i="0" u="none" strike="noStrike" kern="1200" dirty="0">
                <a:solidFill>
                  <a:schemeClr val="tx1"/>
                </a:solidFill>
                <a:effectLst/>
                <a:latin typeface="+mn-lt"/>
                <a:ea typeface="+mn-ea"/>
                <a:cs typeface="+mn-cs"/>
              </a:rPr>
              <a:t>://</a:t>
            </a:r>
            <a:r>
              <a:rPr lang="fi-FI" sz="1200" b="0" i="0" u="none" strike="noStrike" kern="1200" dirty="0" err="1">
                <a:solidFill>
                  <a:schemeClr val="tx1"/>
                </a:solidFill>
                <a:effectLst/>
                <a:latin typeface="+mn-lt"/>
                <a:ea typeface="+mn-ea"/>
                <a:cs typeface="+mn-cs"/>
              </a:rPr>
              <a:t>puhtaastikotimainen.fi</a:t>
            </a:r>
            <a:r>
              <a:rPr lang="fi-FI" sz="1200" b="0" i="0" u="none" strike="noStrike" kern="1200" dirty="0">
                <a:solidFill>
                  <a:schemeClr val="tx1"/>
                </a:solidFill>
                <a:effectLst/>
                <a:latin typeface="+mn-lt"/>
                <a:ea typeface="+mn-ea"/>
                <a:cs typeface="+mn-cs"/>
              </a:rPr>
              <a:t>/sirkkalehtimerkki/</a:t>
            </a:r>
          </a:p>
          <a:p>
            <a:endParaRPr lang="fi-FI" sz="1200" b="0" i="0" u="none" strike="noStrike" kern="1200" dirty="0">
              <a:solidFill>
                <a:schemeClr val="tx1"/>
              </a:solidFill>
              <a:effectLst/>
              <a:latin typeface="+mn-lt"/>
              <a:ea typeface="+mn-ea"/>
              <a:cs typeface="+mn-cs"/>
            </a:endParaRPr>
          </a:p>
          <a:p>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14</a:t>
            </a:fld>
            <a:endParaRPr lang="fi-FI"/>
          </a:p>
        </p:txBody>
      </p:sp>
    </p:spTree>
    <p:extLst>
      <p:ext uri="{BB962C8B-B14F-4D97-AF65-F5344CB8AC3E}">
        <p14:creationId xmlns:p14="http://schemas.microsoft.com/office/powerpoint/2010/main" val="37576408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sz="1200" b="0" i="0" u="none" strike="noStrike" kern="1200" dirty="0">
                <a:solidFill>
                  <a:schemeClr val="tx1"/>
                </a:solidFill>
                <a:effectLst/>
                <a:latin typeface="+mn-lt"/>
                <a:ea typeface="+mn-ea"/>
                <a:cs typeface="+mn-cs"/>
              </a:rPr>
              <a:t>Opettajalle tutustuttavaksi: </a:t>
            </a:r>
            <a:r>
              <a:rPr lang="fi-FI" sz="1200" b="0" i="0" u="none" strike="noStrike" kern="1200" dirty="0" err="1">
                <a:solidFill>
                  <a:schemeClr val="tx1"/>
                </a:solidFill>
                <a:effectLst/>
                <a:latin typeface="+mn-lt"/>
                <a:ea typeface="+mn-ea"/>
                <a:cs typeface="+mn-cs"/>
              </a:rPr>
              <a:t>https</a:t>
            </a:r>
            <a:r>
              <a:rPr lang="fi-FI" sz="1200" b="0" i="0" u="none" strike="noStrike" kern="1200" dirty="0">
                <a:solidFill>
                  <a:schemeClr val="tx1"/>
                </a:solidFill>
                <a:effectLst/>
                <a:latin typeface="+mn-lt"/>
                <a:ea typeface="+mn-ea"/>
                <a:cs typeface="+mn-cs"/>
              </a:rPr>
              <a:t>://</a:t>
            </a:r>
            <a:r>
              <a:rPr lang="fi-FI" sz="1200" b="0" i="0" u="none" strike="noStrike" kern="1200" dirty="0" err="1">
                <a:solidFill>
                  <a:schemeClr val="tx1"/>
                </a:solidFill>
                <a:effectLst/>
                <a:latin typeface="+mn-lt"/>
                <a:ea typeface="+mn-ea"/>
                <a:cs typeface="+mn-cs"/>
              </a:rPr>
              <a:t>puhtaastikotimainen.fi</a:t>
            </a:r>
            <a:r>
              <a:rPr lang="fi-FI" sz="1200" b="0" i="0" u="none" strike="noStrike" kern="1200" dirty="0">
                <a:solidFill>
                  <a:schemeClr val="tx1"/>
                </a:solidFill>
                <a:effectLst/>
                <a:latin typeface="+mn-lt"/>
                <a:ea typeface="+mn-ea"/>
                <a:cs typeface="+mn-cs"/>
              </a:rPr>
              <a:t>/pakkaaminen-ja-muovi/</a:t>
            </a:r>
          </a:p>
          <a:p>
            <a:endParaRPr lang="fi-FI" sz="1200" b="0" i="0" u="none" strike="noStrike" kern="1200" dirty="0">
              <a:solidFill>
                <a:schemeClr val="tx1"/>
              </a:solidFill>
              <a:effectLst/>
              <a:latin typeface="+mn-lt"/>
              <a:ea typeface="+mn-ea"/>
              <a:cs typeface="+mn-cs"/>
            </a:endParaRPr>
          </a:p>
          <a:p>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15</a:t>
            </a:fld>
            <a:endParaRPr lang="fi-FI"/>
          </a:p>
        </p:txBody>
      </p:sp>
    </p:spTree>
    <p:extLst>
      <p:ext uri="{BB962C8B-B14F-4D97-AF65-F5344CB8AC3E}">
        <p14:creationId xmlns:p14="http://schemas.microsoft.com/office/powerpoint/2010/main" val="34706259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Kysymyksen 1 vastaus: </a:t>
            </a:r>
            <a:r>
              <a:rPr lang="fi-FI" sz="1200" b="0" i="0" u="none" strike="noStrike" kern="1200" dirty="0">
                <a:solidFill>
                  <a:schemeClr val="tx1"/>
                </a:solidFill>
                <a:effectLst/>
                <a:latin typeface="+mn-lt"/>
                <a:ea typeface="+mn-ea"/>
                <a:cs typeface="+mn-cs"/>
              </a:rPr>
              <a:t>muut oikein paitsi D</a:t>
            </a:r>
          </a:p>
          <a:p>
            <a:r>
              <a:rPr lang="fi-FI" sz="1200" b="0" i="0" u="none" strike="noStrike" kern="1200" dirty="0">
                <a:solidFill>
                  <a:schemeClr val="tx1"/>
                </a:solidFill>
                <a:effectLst/>
                <a:latin typeface="+mn-lt"/>
                <a:ea typeface="+mn-ea"/>
                <a:cs typeface="+mn-cs"/>
              </a:rPr>
              <a:t>Kysymyksen 2 vastaus: B</a:t>
            </a:r>
          </a:p>
          <a:p>
            <a:endParaRPr lang="fi-FI" sz="1200" b="0" i="0" u="none" strike="noStrike" kern="1200" dirty="0">
              <a:solidFill>
                <a:schemeClr val="tx1"/>
              </a:solidFill>
              <a:effectLst/>
              <a:latin typeface="+mn-lt"/>
              <a:ea typeface="+mn-ea"/>
              <a:cs typeface="+mn-cs"/>
            </a:endParaRPr>
          </a:p>
          <a:p>
            <a:r>
              <a:rPr lang="fi-FI" sz="1200" b="0" i="0" u="none" strike="noStrike" kern="1200" dirty="0">
                <a:solidFill>
                  <a:schemeClr val="tx1"/>
                </a:solidFill>
                <a:effectLst/>
                <a:latin typeface="+mn-lt"/>
                <a:ea typeface="+mn-ea"/>
                <a:cs typeface="+mn-cs"/>
              </a:rPr>
              <a:t>Dialla on mustekala-</a:t>
            </a:r>
            <a:r>
              <a:rPr lang="fi-FI" sz="1200" b="0" i="0" u="none" strike="noStrike" kern="1200" dirty="0" err="1">
                <a:solidFill>
                  <a:schemeClr val="tx1"/>
                </a:solidFill>
                <a:effectLst/>
                <a:latin typeface="+mn-lt"/>
                <a:ea typeface="+mn-ea"/>
                <a:cs typeface="+mn-cs"/>
              </a:rPr>
              <a:t>amimaatioa</a:t>
            </a:r>
            <a:r>
              <a:rPr lang="fi-FI" sz="1200" b="0" i="0" u="none" strike="noStrike" kern="1200" dirty="0">
                <a:solidFill>
                  <a:schemeClr val="tx1"/>
                </a:solidFill>
                <a:effectLst/>
                <a:latin typeface="+mn-lt"/>
                <a:ea typeface="+mn-ea"/>
                <a:cs typeface="+mn-cs"/>
              </a:rPr>
              <a:t>, joka tulee napauttaessa</a:t>
            </a:r>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17</a:t>
            </a:fld>
            <a:endParaRPr lang="fi-FI"/>
          </a:p>
        </p:txBody>
      </p:sp>
    </p:spTree>
    <p:extLst>
      <p:ext uri="{BB962C8B-B14F-4D97-AF65-F5344CB8AC3E}">
        <p14:creationId xmlns:p14="http://schemas.microsoft.com/office/powerpoint/2010/main" val="3622860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fi-FI" dirty="0"/>
              <a:t>Vastaus kysymykseen 3: D</a:t>
            </a:r>
          </a:p>
          <a:p>
            <a:r>
              <a:rPr lang="fi-FI" dirty="0"/>
              <a:t>Vastaus kysymykseen 4: kaikki paitsi A</a:t>
            </a:r>
          </a:p>
          <a:p>
            <a:endParaRPr lang="fi-FI" dirty="0"/>
          </a:p>
          <a:p>
            <a:r>
              <a:rPr lang="fi-FI" dirty="0"/>
              <a:t>Selvennys kohtaan B: hyvin suunnitellusta pakkauksesta näkee kuka vihanneksen on viljellyt, siitä löytyy mahdollisesti tietoa vihanneksista. Pakkauksesta löytää myös sirkkalehtimerkin. Hyvä pakkaus myös houkuttelee asiakkaita valitsemaan tuotteen. </a:t>
            </a:r>
          </a:p>
          <a:p>
            <a:endParaRPr lang="fi-FI" dirty="0"/>
          </a:p>
        </p:txBody>
      </p:sp>
      <p:sp>
        <p:nvSpPr>
          <p:cNvPr id="4" name="Dian numeron paikkamerkki 3"/>
          <p:cNvSpPr>
            <a:spLocks noGrp="1"/>
          </p:cNvSpPr>
          <p:nvPr>
            <p:ph type="sldNum" sz="quarter" idx="5"/>
          </p:nvPr>
        </p:nvSpPr>
        <p:spPr/>
        <p:txBody>
          <a:bodyPr/>
          <a:lstStyle/>
          <a:p>
            <a:fld id="{F49C3CF6-9F77-0E44-9218-B14DBE66CD0C}" type="slidenum">
              <a:rPr lang="fi-FI" smtClean="0"/>
              <a:t>18</a:t>
            </a:fld>
            <a:endParaRPr lang="fi-FI"/>
          </a:p>
        </p:txBody>
      </p:sp>
    </p:spTree>
    <p:extLst>
      <p:ext uri="{BB962C8B-B14F-4D97-AF65-F5344CB8AC3E}">
        <p14:creationId xmlns:p14="http://schemas.microsoft.com/office/powerpoint/2010/main" val="40395428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bg>
      <p:bgPr>
        <a:solidFill>
          <a:schemeClr val="accent1"/>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FC25FAA-7ED8-7E4A-9420-2C65111A0833}"/>
              </a:ext>
            </a:extLst>
          </p:cNvPr>
          <p:cNvSpPr>
            <a:spLocks noGrp="1"/>
          </p:cNvSpPr>
          <p:nvPr>
            <p:ph type="ctrTitle"/>
          </p:nvPr>
        </p:nvSpPr>
        <p:spPr>
          <a:xfrm>
            <a:off x="1524000" y="1122363"/>
            <a:ext cx="9144000" cy="2387600"/>
          </a:xfrm>
        </p:spPr>
        <p:txBody>
          <a:bodyPr anchor="b"/>
          <a:lstStyle>
            <a:lvl1pPr algn="ctr">
              <a:defRPr sz="60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BCD109FA-72A7-7142-A495-FD8EF238E2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8" name="Päivämäärän paikkamerkki 7">
            <a:extLst>
              <a:ext uri="{FF2B5EF4-FFF2-40B4-BE49-F238E27FC236}">
                <a16:creationId xmlns:a16="http://schemas.microsoft.com/office/drawing/2014/main" id="{0489D2FA-1298-A940-A83C-EF6C1F98F37C}"/>
              </a:ext>
            </a:extLst>
          </p:cNvPr>
          <p:cNvSpPr>
            <a:spLocks noGrp="1"/>
          </p:cNvSpPr>
          <p:nvPr>
            <p:ph type="dt" sz="half" idx="10"/>
          </p:nvPr>
        </p:nvSpPr>
        <p:spPr/>
        <p:txBody>
          <a:bodyPr/>
          <a:lstStyle/>
          <a:p>
            <a:fld id="{04CBAB01-EC44-944D-BC3B-F304C001C870}" type="datetime1">
              <a:rPr lang="fi-FI" smtClean="0"/>
              <a:t>3.8.2022</a:t>
            </a:fld>
            <a:endParaRPr lang="en-US" dirty="0"/>
          </a:p>
        </p:txBody>
      </p:sp>
      <p:sp>
        <p:nvSpPr>
          <p:cNvPr id="9" name="Alatunnisteen paikkamerkki 8">
            <a:extLst>
              <a:ext uri="{FF2B5EF4-FFF2-40B4-BE49-F238E27FC236}">
                <a16:creationId xmlns:a16="http://schemas.microsoft.com/office/drawing/2014/main" id="{6798F331-2355-C14B-81BE-FCBFC11DDE5C}"/>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10" name="Dian numeron paikkamerkki 9">
            <a:extLst>
              <a:ext uri="{FF2B5EF4-FFF2-40B4-BE49-F238E27FC236}">
                <a16:creationId xmlns:a16="http://schemas.microsoft.com/office/drawing/2014/main" id="{F6042841-B58E-DD45-A148-4CBE90447766}"/>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8978605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bg>
      <p:bgRef idx="1002">
        <a:schemeClr val="bg1"/>
      </p:bgRef>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FD29C925-AE2D-1D43-AD52-7200A8971248}"/>
              </a:ext>
            </a:extLst>
          </p:cNvPr>
          <p:cNvSpPr/>
          <p:nvPr userDrawn="1"/>
        </p:nvSpPr>
        <p:spPr>
          <a:xfrm>
            <a:off x="0" y="6311900"/>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0DE4A9EC-D4AC-8540-B450-B853126286BA}"/>
              </a:ext>
            </a:extLst>
          </p:cNvPr>
          <p:cNvSpPr>
            <a:spLocks noGrp="1"/>
          </p:cNvSpPr>
          <p:nvPr>
            <p:ph type="title"/>
          </p:nvPr>
        </p:nvSpPr>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36E76706-F6BF-8341-BE6D-C4ECFB366499}"/>
              </a:ext>
            </a:extLst>
          </p:cNvPr>
          <p:cNvSpPr>
            <a:spLocks noGrp="1"/>
          </p:cNvSpPr>
          <p:nvPr>
            <p:ph idx="1"/>
          </p:nvPr>
        </p:nvSpPr>
        <p:spPr>
          <a:xfrm>
            <a:off x="1396998" y="1825625"/>
            <a:ext cx="9956801" cy="4351338"/>
          </a:xfrm>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76456F17-A47E-1A43-B144-267FBB73387B}"/>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7CBDFF71-0088-3A4F-93BE-4E25A272DE46}"/>
              </a:ext>
            </a:extLst>
          </p:cNvPr>
          <p:cNvSpPr>
            <a:spLocks noGrp="1"/>
          </p:cNvSpPr>
          <p:nvPr>
            <p:ph type="ftr" sz="quarter" idx="11"/>
          </p:nvPr>
        </p:nvSpPr>
        <p:spPr/>
        <p:txBody>
          <a:bodyPr/>
          <a:lstStyle>
            <a:lvl1pPr>
              <a:defRPr sz="1100">
                <a:solidFill>
                  <a:schemeClr val="bg1"/>
                </a:solidFill>
              </a:defRPr>
            </a:lvl1pPr>
          </a:lstStyle>
          <a:p>
            <a:r>
              <a:rPr lang="en-US" dirty="0" err="1"/>
              <a:t>Puhtaasti</a:t>
            </a:r>
            <a:r>
              <a:rPr lang="en-US" dirty="0"/>
              <a:t> </a:t>
            </a:r>
            <a:r>
              <a:rPr lang="en-US" dirty="0" err="1"/>
              <a:t>kotimainen</a:t>
            </a:r>
            <a:endParaRPr lang="en-US" dirty="0"/>
          </a:p>
        </p:txBody>
      </p:sp>
      <p:sp>
        <p:nvSpPr>
          <p:cNvPr id="6" name="Dian numeron paikkamerkki 5">
            <a:extLst>
              <a:ext uri="{FF2B5EF4-FFF2-40B4-BE49-F238E27FC236}">
                <a16:creationId xmlns:a16="http://schemas.microsoft.com/office/drawing/2014/main" id="{DD5B105D-7F7B-C941-BBA8-EEBCFBF2EFA7}"/>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7915641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bg>
      <p:bgRef idx="1001">
        <a:schemeClr val="bg1"/>
      </p:bgRef>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517D3E04-EDD1-564E-AD1C-8F058A13B86E}"/>
              </a:ext>
            </a:extLst>
          </p:cNvPr>
          <p:cNvSpPr/>
          <p:nvPr userDrawn="1"/>
        </p:nvSpPr>
        <p:spPr>
          <a:xfrm>
            <a:off x="0" y="6311900"/>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E6BD6B72-F6CD-8446-9701-AC1C1576CDAF}"/>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C70D6E08-898E-5B42-8E0D-181CDEF4606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DB521D2E-0BF2-6248-8A52-0B635E33B3AC}"/>
              </a:ext>
            </a:extLst>
          </p:cNvPr>
          <p:cNvSpPr>
            <a:spLocks noGrp="1"/>
          </p:cNvSpPr>
          <p:nvPr>
            <p:ph type="dt" sz="half" idx="10"/>
          </p:nvPr>
        </p:nvSpPr>
        <p:spPr/>
        <p:txBody>
          <a:bodyPr/>
          <a:lstStyle/>
          <a:p>
            <a:fld id="{875F182B-35E3-1641-AB7D-F277A1F6E1B5}" type="datetime1">
              <a:rPr lang="fi-FI" smtClean="0"/>
              <a:t>3.8.2022</a:t>
            </a:fld>
            <a:endParaRPr lang="en-US" dirty="0"/>
          </a:p>
        </p:txBody>
      </p:sp>
      <p:sp>
        <p:nvSpPr>
          <p:cNvPr id="5" name="Alatunnisteen paikkamerkki 4">
            <a:extLst>
              <a:ext uri="{FF2B5EF4-FFF2-40B4-BE49-F238E27FC236}">
                <a16:creationId xmlns:a16="http://schemas.microsoft.com/office/drawing/2014/main" id="{6B2101A7-DF2B-6A42-BFF4-C0A26BB4A048}"/>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6" name="Dian numeron paikkamerkki 5">
            <a:extLst>
              <a:ext uri="{FF2B5EF4-FFF2-40B4-BE49-F238E27FC236}">
                <a16:creationId xmlns:a16="http://schemas.microsoft.com/office/drawing/2014/main" id="{934CC887-E85E-5045-9573-080A65328831}"/>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81154857"/>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bg>
      <p:bgRef idx="1001">
        <a:schemeClr val="bg1"/>
      </p:bgRef>
    </p:bg>
    <p:spTree>
      <p:nvGrpSpPr>
        <p:cNvPr id="1" name=""/>
        <p:cNvGrpSpPr/>
        <p:nvPr/>
      </p:nvGrpSpPr>
      <p:grpSpPr>
        <a:xfrm>
          <a:off x="0" y="0"/>
          <a:ext cx="0" cy="0"/>
          <a:chOff x="0" y="0"/>
          <a:chExt cx="0" cy="0"/>
        </a:xfrm>
      </p:grpSpPr>
      <p:sp>
        <p:nvSpPr>
          <p:cNvPr id="9" name="Suorakulmio 8">
            <a:extLst>
              <a:ext uri="{FF2B5EF4-FFF2-40B4-BE49-F238E27FC236}">
                <a16:creationId xmlns:a16="http://schemas.microsoft.com/office/drawing/2014/main" id="{6A5457CE-B1EC-6D48-A14D-7E01AF288BAD}"/>
              </a:ext>
            </a:extLst>
          </p:cNvPr>
          <p:cNvSpPr/>
          <p:nvPr userDrawn="1"/>
        </p:nvSpPr>
        <p:spPr>
          <a:xfrm>
            <a:off x="0" y="6311900"/>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F90702C0-6ED8-D448-A273-EAA9E0F2CD8F}"/>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2AE6E1AE-E799-DF4F-BD7E-552469BBE60A}"/>
              </a:ext>
            </a:extLst>
          </p:cNvPr>
          <p:cNvSpPr>
            <a:spLocks noGrp="1"/>
          </p:cNvSpPr>
          <p:nvPr>
            <p:ph sz="half" idx="1"/>
          </p:nvPr>
        </p:nvSpPr>
        <p:spPr>
          <a:xfrm>
            <a:off x="1397000" y="1825625"/>
            <a:ext cx="4622800" cy="4351338"/>
          </a:xfrm>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Sisällön paikkamerkki 3">
            <a:extLst>
              <a:ext uri="{FF2B5EF4-FFF2-40B4-BE49-F238E27FC236}">
                <a16:creationId xmlns:a16="http://schemas.microsoft.com/office/drawing/2014/main" id="{5C666EFF-D3C2-9443-981C-DB644F80E50A}"/>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9DA839EF-3CC0-394D-A632-A9F45E2F9BA1}"/>
              </a:ext>
            </a:extLst>
          </p:cNvPr>
          <p:cNvSpPr>
            <a:spLocks noGrp="1"/>
          </p:cNvSpPr>
          <p:nvPr>
            <p:ph type="dt" sz="half" idx="10"/>
          </p:nvPr>
        </p:nvSpPr>
        <p:spPr/>
        <p:txBody>
          <a:bodyPr/>
          <a:lstStyle/>
          <a:p>
            <a:fld id="{351A35B2-836A-5541-AA72-E0B686366ABC}" type="datetime1">
              <a:rPr lang="fi-FI" smtClean="0"/>
              <a:t>3.8.2022</a:t>
            </a:fld>
            <a:endParaRPr lang="en-US" dirty="0"/>
          </a:p>
        </p:txBody>
      </p:sp>
      <p:sp>
        <p:nvSpPr>
          <p:cNvPr id="6" name="Alatunnisteen paikkamerkki 5">
            <a:extLst>
              <a:ext uri="{FF2B5EF4-FFF2-40B4-BE49-F238E27FC236}">
                <a16:creationId xmlns:a16="http://schemas.microsoft.com/office/drawing/2014/main" id="{31412573-AAB7-FD4A-A8BA-A6EC79AA17EE}"/>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7" name="Dian numeron paikkamerkki 6">
            <a:extLst>
              <a:ext uri="{FF2B5EF4-FFF2-40B4-BE49-F238E27FC236}">
                <a16:creationId xmlns:a16="http://schemas.microsoft.com/office/drawing/2014/main" id="{69E54151-47FD-C04A-B83F-0227402B761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82738490"/>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bg>
      <p:bgRef idx="1001">
        <a:schemeClr val="bg1"/>
      </p:bgRef>
    </p:bg>
    <p:spTree>
      <p:nvGrpSpPr>
        <p:cNvPr id="1" name=""/>
        <p:cNvGrpSpPr/>
        <p:nvPr/>
      </p:nvGrpSpPr>
      <p:grpSpPr>
        <a:xfrm>
          <a:off x="0" y="0"/>
          <a:ext cx="0" cy="0"/>
          <a:chOff x="0" y="0"/>
          <a:chExt cx="0" cy="0"/>
        </a:xfrm>
      </p:grpSpPr>
      <p:sp>
        <p:nvSpPr>
          <p:cNvPr id="10" name="Suorakulmio 9">
            <a:extLst>
              <a:ext uri="{FF2B5EF4-FFF2-40B4-BE49-F238E27FC236}">
                <a16:creationId xmlns:a16="http://schemas.microsoft.com/office/drawing/2014/main" id="{34347AB8-8821-C243-9182-685CDC3D0163}"/>
              </a:ext>
            </a:extLst>
          </p:cNvPr>
          <p:cNvSpPr/>
          <p:nvPr userDrawn="1"/>
        </p:nvSpPr>
        <p:spPr>
          <a:xfrm>
            <a:off x="0" y="6311900"/>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F3F518C7-4503-8541-9465-78DC04E3C55B}"/>
              </a:ext>
            </a:extLst>
          </p:cNvPr>
          <p:cNvSpPr>
            <a:spLocks noGrp="1"/>
          </p:cNvSpPr>
          <p:nvPr>
            <p:ph type="title"/>
          </p:nvPr>
        </p:nvSpPr>
        <p:spPr>
          <a:xfrm>
            <a:off x="1388533" y="365125"/>
            <a:ext cx="9966854" cy="1325563"/>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3177DA25-AFC6-DF43-A2EF-B24EC2D51BCD}"/>
              </a:ext>
            </a:extLst>
          </p:cNvPr>
          <p:cNvSpPr>
            <a:spLocks noGrp="1"/>
          </p:cNvSpPr>
          <p:nvPr>
            <p:ph type="body" idx="1"/>
          </p:nvPr>
        </p:nvSpPr>
        <p:spPr>
          <a:xfrm>
            <a:off x="1388532" y="1681163"/>
            <a:ext cx="4609043"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dirty="0"/>
              <a:t>Muokkaa tekstin perustyylejä napsauttamalla</a:t>
            </a:r>
          </a:p>
        </p:txBody>
      </p:sp>
      <p:sp>
        <p:nvSpPr>
          <p:cNvPr id="4" name="Sisällön paikkamerkki 3">
            <a:extLst>
              <a:ext uri="{FF2B5EF4-FFF2-40B4-BE49-F238E27FC236}">
                <a16:creationId xmlns:a16="http://schemas.microsoft.com/office/drawing/2014/main" id="{3AC8F385-E4D6-BF44-8C9A-92585753973A}"/>
              </a:ext>
            </a:extLst>
          </p:cNvPr>
          <p:cNvSpPr>
            <a:spLocks noGrp="1"/>
          </p:cNvSpPr>
          <p:nvPr>
            <p:ph sz="half" idx="2"/>
          </p:nvPr>
        </p:nvSpPr>
        <p:spPr>
          <a:xfrm>
            <a:off x="1388531" y="2505075"/>
            <a:ext cx="4609044" cy="3684588"/>
          </a:xfrm>
        </p:spPr>
        <p:txBody>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5" name="Tekstin paikkamerkki 4">
            <a:extLst>
              <a:ext uri="{FF2B5EF4-FFF2-40B4-BE49-F238E27FC236}">
                <a16:creationId xmlns:a16="http://schemas.microsoft.com/office/drawing/2014/main" id="{6D3800BF-86EC-4D4B-9E99-3479F03422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C483F67D-54E5-A74A-B214-0BF33D100534}"/>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9404FF6E-EB30-EE46-A704-90D092D4997D}"/>
              </a:ext>
            </a:extLst>
          </p:cNvPr>
          <p:cNvSpPr>
            <a:spLocks noGrp="1"/>
          </p:cNvSpPr>
          <p:nvPr>
            <p:ph type="dt" sz="half" idx="10"/>
          </p:nvPr>
        </p:nvSpPr>
        <p:spPr/>
        <p:txBody>
          <a:bodyPr/>
          <a:lstStyle/>
          <a:p>
            <a:fld id="{96F0C3CA-C7CD-9546-8052-5E52BD87E0B3}" type="datetime1">
              <a:rPr lang="fi-FI" smtClean="0"/>
              <a:t>3.8.2022</a:t>
            </a:fld>
            <a:endParaRPr lang="en-US" dirty="0"/>
          </a:p>
        </p:txBody>
      </p:sp>
      <p:sp>
        <p:nvSpPr>
          <p:cNvPr id="8" name="Alatunnisteen paikkamerkki 7">
            <a:extLst>
              <a:ext uri="{FF2B5EF4-FFF2-40B4-BE49-F238E27FC236}">
                <a16:creationId xmlns:a16="http://schemas.microsoft.com/office/drawing/2014/main" id="{4176927D-4B9F-9644-A49A-D290D7E499C0}"/>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9" name="Dian numeron paikkamerkki 8">
            <a:extLst>
              <a:ext uri="{FF2B5EF4-FFF2-40B4-BE49-F238E27FC236}">
                <a16:creationId xmlns:a16="http://schemas.microsoft.com/office/drawing/2014/main" id="{9299F24D-797C-F642-BD2D-7846B428CF68}"/>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5640804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bg>
      <p:bgRef idx="1001">
        <a:schemeClr val="bg1"/>
      </p:bgRef>
    </p:bg>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C70317DE-0007-8945-A26D-23911E8D9F63}"/>
              </a:ext>
            </a:extLst>
          </p:cNvPr>
          <p:cNvSpPr/>
          <p:nvPr userDrawn="1"/>
        </p:nvSpPr>
        <p:spPr>
          <a:xfrm>
            <a:off x="0" y="0"/>
            <a:ext cx="12192000" cy="62540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8B298CC4-1631-A947-81C1-07947D626C87}"/>
              </a:ext>
            </a:extLst>
          </p:cNvPr>
          <p:cNvSpPr>
            <a:spLocks noGrp="1"/>
          </p:cNvSpPr>
          <p:nvPr>
            <p:ph type="title"/>
          </p:nvPr>
        </p:nvSpPr>
        <p:spPr>
          <a:xfrm>
            <a:off x="6096000" y="2878667"/>
            <a:ext cx="5257800" cy="2416175"/>
          </a:xfrm>
        </p:spPr>
        <p:txBody>
          <a:bodyPr/>
          <a:lstStyle>
            <a:lvl1pPr>
              <a:defRPr>
                <a:solidFill>
                  <a:schemeClr val="bg1"/>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Päivämäärän paikkamerkki 2">
            <a:extLst>
              <a:ext uri="{FF2B5EF4-FFF2-40B4-BE49-F238E27FC236}">
                <a16:creationId xmlns:a16="http://schemas.microsoft.com/office/drawing/2014/main" id="{B90DB642-6606-7844-9E42-4D770E6BA273}"/>
              </a:ext>
            </a:extLst>
          </p:cNvPr>
          <p:cNvSpPr>
            <a:spLocks noGrp="1"/>
          </p:cNvSpPr>
          <p:nvPr>
            <p:ph type="dt" sz="half" idx="10"/>
          </p:nvPr>
        </p:nvSpPr>
        <p:spPr/>
        <p:txBody>
          <a:bodyPr/>
          <a:lstStyle>
            <a:lvl1pPr>
              <a:defRPr>
                <a:solidFill>
                  <a:schemeClr val="tx1">
                    <a:lumMod val="75000"/>
                  </a:schemeClr>
                </a:solidFill>
              </a:defRPr>
            </a:lvl1pPr>
          </a:lstStyle>
          <a:p>
            <a:fld id="{E43113AF-A06D-5140-B2E9-E68C2F8CCA4D}" type="datetime1">
              <a:rPr lang="fi-FI" smtClean="0"/>
              <a:pPr/>
              <a:t>3.8.2022</a:t>
            </a:fld>
            <a:endParaRPr lang="en-US" dirty="0"/>
          </a:p>
        </p:txBody>
      </p:sp>
      <p:sp>
        <p:nvSpPr>
          <p:cNvPr id="4" name="Alatunnisteen paikkamerkki 3">
            <a:extLst>
              <a:ext uri="{FF2B5EF4-FFF2-40B4-BE49-F238E27FC236}">
                <a16:creationId xmlns:a16="http://schemas.microsoft.com/office/drawing/2014/main" id="{03DD4FE9-2881-EA49-96C6-82F40BF77C05}"/>
              </a:ext>
            </a:extLst>
          </p:cNvPr>
          <p:cNvSpPr>
            <a:spLocks noGrp="1"/>
          </p:cNvSpPr>
          <p:nvPr>
            <p:ph type="ftr" sz="quarter" idx="11"/>
          </p:nvPr>
        </p:nvSpPr>
        <p:spPr/>
        <p:txBody>
          <a:bodyPr/>
          <a:lstStyle>
            <a:lvl1pPr>
              <a:defRPr>
                <a:solidFill>
                  <a:schemeClr val="tx1">
                    <a:lumMod val="75000"/>
                  </a:schemeClr>
                </a:solidFill>
              </a:defRPr>
            </a:lvl1pPr>
          </a:lstStyle>
          <a:p>
            <a:r>
              <a:rPr lang="en-US" dirty="0"/>
              <a:t> </a:t>
            </a:r>
            <a:r>
              <a:rPr lang="en-US" dirty="0" err="1"/>
              <a:t>Puhtaasti</a:t>
            </a:r>
            <a:r>
              <a:rPr lang="en-US" dirty="0"/>
              <a:t> </a:t>
            </a:r>
            <a:r>
              <a:rPr lang="en-US" dirty="0" err="1"/>
              <a:t>kotimainen</a:t>
            </a:r>
            <a:endParaRPr lang="en-US" dirty="0"/>
          </a:p>
        </p:txBody>
      </p:sp>
      <p:sp>
        <p:nvSpPr>
          <p:cNvPr id="5" name="Dian numeron paikkamerkki 4">
            <a:extLst>
              <a:ext uri="{FF2B5EF4-FFF2-40B4-BE49-F238E27FC236}">
                <a16:creationId xmlns:a16="http://schemas.microsoft.com/office/drawing/2014/main" id="{F3E13F28-98FC-8D46-8E8B-F28A12F0419D}"/>
              </a:ext>
            </a:extLst>
          </p:cNvPr>
          <p:cNvSpPr>
            <a:spLocks noGrp="1"/>
          </p:cNvSpPr>
          <p:nvPr>
            <p:ph type="sldNum" sz="quarter" idx="12"/>
          </p:nvPr>
        </p:nvSpPr>
        <p:spPr/>
        <p:txBody>
          <a:bodyPr/>
          <a:lstStyle/>
          <a:p>
            <a:fld id="{6D22F896-40B5-4ADD-8801-0D06FADFA095}" type="slidenum">
              <a:rPr lang="en-US" smtClean="0"/>
              <a:t>‹#›</a:t>
            </a:fld>
            <a:endParaRPr lang="en-US" dirty="0"/>
          </a:p>
        </p:txBody>
      </p:sp>
      <p:sp>
        <p:nvSpPr>
          <p:cNvPr id="9" name="Suorakulmio 8">
            <a:extLst>
              <a:ext uri="{FF2B5EF4-FFF2-40B4-BE49-F238E27FC236}">
                <a16:creationId xmlns:a16="http://schemas.microsoft.com/office/drawing/2014/main" id="{99372A42-E144-B947-8AE8-6D077FC48A81}"/>
              </a:ext>
            </a:extLst>
          </p:cNvPr>
          <p:cNvSpPr/>
          <p:nvPr userDrawn="1"/>
        </p:nvSpPr>
        <p:spPr>
          <a:xfrm>
            <a:off x="0" y="6005689"/>
            <a:ext cx="12192000" cy="248355"/>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0" name="Kuva 9">
            <a:extLst>
              <a:ext uri="{FF2B5EF4-FFF2-40B4-BE49-F238E27FC236}">
                <a16:creationId xmlns:a16="http://schemas.microsoft.com/office/drawing/2014/main" id="{B4C65B4F-4A2A-524D-A0D4-5DC0410BBA64}"/>
              </a:ext>
            </a:extLst>
          </p:cNvPr>
          <p:cNvPicPr>
            <a:picLocks noChangeAspect="1"/>
          </p:cNvPicPr>
          <p:nvPr userDrawn="1"/>
        </p:nvPicPr>
        <p:blipFill>
          <a:blip r:embed="rId2"/>
          <a:stretch>
            <a:fillRect/>
          </a:stretch>
        </p:blipFill>
        <p:spPr>
          <a:xfrm>
            <a:off x="141702" y="314077"/>
            <a:ext cx="1160705" cy="718153"/>
          </a:xfrm>
          <a:prstGeom prst="rect">
            <a:avLst/>
          </a:prstGeom>
        </p:spPr>
      </p:pic>
    </p:spTree>
    <p:extLst>
      <p:ext uri="{BB962C8B-B14F-4D97-AF65-F5344CB8AC3E}">
        <p14:creationId xmlns:p14="http://schemas.microsoft.com/office/powerpoint/2010/main" val="107545779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bg>
      <p:bgRef idx="1001">
        <a:schemeClr val="bg1"/>
      </p:bgRef>
    </p:bg>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3097A1B4-3F1F-654D-A96A-9C16F907AB28}"/>
              </a:ext>
            </a:extLst>
          </p:cNvPr>
          <p:cNvSpPr/>
          <p:nvPr userDrawn="1"/>
        </p:nvSpPr>
        <p:spPr>
          <a:xfrm>
            <a:off x="0" y="6311900"/>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Päivämäärän paikkamerkki 1">
            <a:extLst>
              <a:ext uri="{FF2B5EF4-FFF2-40B4-BE49-F238E27FC236}">
                <a16:creationId xmlns:a16="http://schemas.microsoft.com/office/drawing/2014/main" id="{CE010BDE-C818-C74F-A16A-01C7BE3FCC60}"/>
              </a:ext>
            </a:extLst>
          </p:cNvPr>
          <p:cNvSpPr>
            <a:spLocks noGrp="1"/>
          </p:cNvSpPr>
          <p:nvPr>
            <p:ph type="dt" sz="half" idx="10"/>
          </p:nvPr>
        </p:nvSpPr>
        <p:spPr/>
        <p:txBody>
          <a:bodyPr/>
          <a:lstStyle/>
          <a:p>
            <a:fld id="{794A2F71-9C2E-E148-A7A7-43EA2DB40E0A}" type="datetime1">
              <a:rPr lang="fi-FI" smtClean="0"/>
              <a:t>3.8.2022</a:t>
            </a:fld>
            <a:endParaRPr lang="en-US" dirty="0"/>
          </a:p>
        </p:txBody>
      </p:sp>
      <p:sp>
        <p:nvSpPr>
          <p:cNvPr id="3" name="Alatunnisteen paikkamerkki 2">
            <a:extLst>
              <a:ext uri="{FF2B5EF4-FFF2-40B4-BE49-F238E27FC236}">
                <a16:creationId xmlns:a16="http://schemas.microsoft.com/office/drawing/2014/main" id="{5460B152-8E62-A84E-9C5C-418F596B9DC4}"/>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4" name="Dian numeron paikkamerkki 3">
            <a:extLst>
              <a:ext uri="{FF2B5EF4-FFF2-40B4-BE49-F238E27FC236}">
                <a16:creationId xmlns:a16="http://schemas.microsoft.com/office/drawing/2014/main" id="{7850BEF4-8E5D-2941-A5BF-7F02CDC974B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20403626"/>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bg>
      <p:bgRef idx="1001">
        <a:schemeClr val="bg1"/>
      </p:bgRef>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DCC1101A-EFFF-484C-B291-7BE7CD318EE5}"/>
              </a:ext>
            </a:extLst>
          </p:cNvPr>
          <p:cNvSpPr/>
          <p:nvPr userDrawn="1"/>
        </p:nvSpPr>
        <p:spPr>
          <a:xfrm>
            <a:off x="0" y="6282972"/>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p>
        </p:txBody>
      </p:sp>
      <p:sp>
        <p:nvSpPr>
          <p:cNvPr id="2" name="Otsikko 1">
            <a:extLst>
              <a:ext uri="{FF2B5EF4-FFF2-40B4-BE49-F238E27FC236}">
                <a16:creationId xmlns:a16="http://schemas.microsoft.com/office/drawing/2014/main" id="{28EE5281-1740-DC4F-A99A-21FB5A1F3B42}"/>
              </a:ext>
            </a:extLst>
          </p:cNvPr>
          <p:cNvSpPr>
            <a:spLocks noGrp="1"/>
          </p:cNvSpPr>
          <p:nvPr>
            <p:ph type="title"/>
          </p:nvPr>
        </p:nvSpPr>
        <p:spPr>
          <a:xfrm>
            <a:off x="1411111" y="457200"/>
            <a:ext cx="3360914" cy="1600200"/>
          </a:xfrm>
        </p:spPr>
        <p:txBody>
          <a:bodyPr anchor="b"/>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Sisällön paikkamerkki 2">
            <a:extLst>
              <a:ext uri="{FF2B5EF4-FFF2-40B4-BE49-F238E27FC236}">
                <a16:creationId xmlns:a16="http://schemas.microsoft.com/office/drawing/2014/main" id="{FD16E585-28C5-F142-9A68-00EE8485F9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9CD2E1D7-56C7-704B-A539-B880FE760FD0}"/>
              </a:ext>
            </a:extLst>
          </p:cNvPr>
          <p:cNvSpPr>
            <a:spLocks noGrp="1"/>
          </p:cNvSpPr>
          <p:nvPr>
            <p:ph type="body" sz="half" idx="2"/>
          </p:nvPr>
        </p:nvSpPr>
        <p:spPr>
          <a:xfrm>
            <a:off x="1411111" y="2057400"/>
            <a:ext cx="336091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5" name="Päivämäärän paikkamerkki 4">
            <a:extLst>
              <a:ext uri="{FF2B5EF4-FFF2-40B4-BE49-F238E27FC236}">
                <a16:creationId xmlns:a16="http://schemas.microsoft.com/office/drawing/2014/main" id="{8590F841-89B2-BB4F-BD82-D480805E12A1}"/>
              </a:ext>
            </a:extLst>
          </p:cNvPr>
          <p:cNvSpPr>
            <a:spLocks noGrp="1"/>
          </p:cNvSpPr>
          <p:nvPr>
            <p:ph type="dt" sz="half" idx="10"/>
          </p:nvPr>
        </p:nvSpPr>
        <p:spPr/>
        <p:txBody>
          <a:bodyPr/>
          <a:lstStyle/>
          <a:p>
            <a:fld id="{FCC6A5F0-303B-464F-8FF3-F15485D50A66}" type="datetime1">
              <a:rPr lang="fi-FI" smtClean="0"/>
              <a:t>3.8.2022</a:t>
            </a:fld>
            <a:endParaRPr lang="en-US" dirty="0"/>
          </a:p>
        </p:txBody>
      </p:sp>
      <p:sp>
        <p:nvSpPr>
          <p:cNvPr id="6" name="Alatunnisteen paikkamerkki 5">
            <a:extLst>
              <a:ext uri="{FF2B5EF4-FFF2-40B4-BE49-F238E27FC236}">
                <a16:creationId xmlns:a16="http://schemas.microsoft.com/office/drawing/2014/main" id="{18C5CE13-0909-5D49-A427-0B5C9EB41EAD}"/>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7" name="Dian numeron paikkamerkki 6">
            <a:extLst>
              <a:ext uri="{FF2B5EF4-FFF2-40B4-BE49-F238E27FC236}">
                <a16:creationId xmlns:a16="http://schemas.microsoft.com/office/drawing/2014/main" id="{9904FF12-3C53-B54B-BAD1-FA0EBAF36CB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96980613"/>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bg>
      <p:bgRef idx="1001">
        <a:schemeClr val="bg1"/>
      </p:bgRef>
    </p:bg>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C56A65F2-D403-C248-96DA-2AAA8928B075}"/>
              </a:ext>
            </a:extLst>
          </p:cNvPr>
          <p:cNvSpPr/>
          <p:nvPr userDrawn="1"/>
        </p:nvSpPr>
        <p:spPr>
          <a:xfrm>
            <a:off x="0" y="6311900"/>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E613B335-9307-034E-BB8F-2AEAAD32A657}"/>
              </a:ext>
            </a:extLst>
          </p:cNvPr>
          <p:cNvSpPr>
            <a:spLocks noGrp="1"/>
          </p:cNvSpPr>
          <p:nvPr>
            <p:ph type="title"/>
          </p:nvPr>
        </p:nvSpPr>
        <p:spPr>
          <a:xfrm>
            <a:off x="1388533" y="457200"/>
            <a:ext cx="3383492" cy="1600200"/>
          </a:xfrm>
        </p:spPr>
        <p:txBody>
          <a:bodyPr anchor="b"/>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2B0E04DB-5BAF-8D4C-8752-3256360EA2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8E562161-6413-AF47-9E15-CB861E4CF209}"/>
              </a:ext>
            </a:extLst>
          </p:cNvPr>
          <p:cNvSpPr>
            <a:spLocks noGrp="1"/>
          </p:cNvSpPr>
          <p:nvPr>
            <p:ph type="body" sz="half" idx="2"/>
          </p:nvPr>
        </p:nvSpPr>
        <p:spPr>
          <a:xfrm>
            <a:off x="1388533" y="2057400"/>
            <a:ext cx="338349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9" name="Päivämäärän paikkamerkki 8">
            <a:extLst>
              <a:ext uri="{FF2B5EF4-FFF2-40B4-BE49-F238E27FC236}">
                <a16:creationId xmlns:a16="http://schemas.microsoft.com/office/drawing/2014/main" id="{AD27DB9D-A27D-DB4D-8C80-E02C60C76603}"/>
              </a:ext>
            </a:extLst>
          </p:cNvPr>
          <p:cNvSpPr>
            <a:spLocks noGrp="1"/>
          </p:cNvSpPr>
          <p:nvPr>
            <p:ph type="dt" sz="half" idx="10"/>
          </p:nvPr>
        </p:nvSpPr>
        <p:spPr/>
        <p:txBody>
          <a:bodyPr/>
          <a:lstStyle/>
          <a:p>
            <a:fld id="{04CBAB01-EC44-944D-BC3B-F304C001C870}" type="datetime1">
              <a:rPr lang="fi-FI" smtClean="0"/>
              <a:pPr/>
              <a:t>3.8.2022</a:t>
            </a:fld>
            <a:endParaRPr lang="en-US" dirty="0"/>
          </a:p>
        </p:txBody>
      </p:sp>
      <p:sp>
        <p:nvSpPr>
          <p:cNvPr id="10" name="Alatunnisteen paikkamerkki 9">
            <a:extLst>
              <a:ext uri="{FF2B5EF4-FFF2-40B4-BE49-F238E27FC236}">
                <a16:creationId xmlns:a16="http://schemas.microsoft.com/office/drawing/2014/main" id="{6C14BF2F-1085-4943-8475-FB6343D3D6D2}"/>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11" name="Dian numeron paikkamerkki 10">
            <a:extLst>
              <a:ext uri="{FF2B5EF4-FFF2-40B4-BE49-F238E27FC236}">
                <a16:creationId xmlns:a16="http://schemas.microsoft.com/office/drawing/2014/main" id="{B9AB5E64-3E2B-AB44-9A1E-B2D2C84F11E0}"/>
              </a:ext>
            </a:extLst>
          </p:cNvPr>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570396544"/>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bg>
      <p:bgRef idx="1001">
        <a:schemeClr val="bg1"/>
      </p:bgRef>
    </p:bg>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6391DF93-7214-2345-9247-90BDEEFA354E}"/>
              </a:ext>
            </a:extLst>
          </p:cNvPr>
          <p:cNvSpPr/>
          <p:nvPr userDrawn="1"/>
        </p:nvSpPr>
        <p:spPr>
          <a:xfrm>
            <a:off x="0" y="6311900"/>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E7EC9E56-39E9-7B4C-9CEC-C2A20A2CFF4E}"/>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ADD6129D-CAFF-3F4E-B139-6B0D5FF5001E}"/>
              </a:ext>
            </a:extLst>
          </p:cNvPr>
          <p:cNvSpPr>
            <a:spLocks noGrp="1"/>
          </p:cNvSpPr>
          <p:nvPr>
            <p:ph type="body" orient="vert" idx="1"/>
          </p:nvPr>
        </p:nvSpPr>
        <p:spPr>
          <a:xfrm>
            <a:off x="1396998" y="1825625"/>
            <a:ext cx="9956801" cy="43513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92BBC42-7004-4A4B-A6C8-D5E4A9900F35}"/>
              </a:ext>
            </a:extLst>
          </p:cNvPr>
          <p:cNvSpPr>
            <a:spLocks noGrp="1"/>
          </p:cNvSpPr>
          <p:nvPr>
            <p:ph type="dt" sz="half" idx="10"/>
          </p:nvPr>
        </p:nvSpPr>
        <p:spPr/>
        <p:txBody>
          <a:bodyPr/>
          <a:lstStyle/>
          <a:p>
            <a:fld id="{7E973EE9-C3FC-5944-BBF5-CF9D81C95FAA}" type="datetime1">
              <a:rPr lang="fi-FI" smtClean="0"/>
              <a:t>3.8.2022</a:t>
            </a:fld>
            <a:endParaRPr lang="en-US" dirty="0"/>
          </a:p>
        </p:txBody>
      </p:sp>
      <p:sp>
        <p:nvSpPr>
          <p:cNvPr id="5" name="Alatunnisteen paikkamerkki 4">
            <a:extLst>
              <a:ext uri="{FF2B5EF4-FFF2-40B4-BE49-F238E27FC236}">
                <a16:creationId xmlns:a16="http://schemas.microsoft.com/office/drawing/2014/main" id="{47A76A91-F949-0B48-9B19-0DB3C5A47350}"/>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6" name="Dian numeron paikkamerkki 5">
            <a:extLst>
              <a:ext uri="{FF2B5EF4-FFF2-40B4-BE49-F238E27FC236}">
                <a16:creationId xmlns:a16="http://schemas.microsoft.com/office/drawing/2014/main" id="{6AC6295C-C989-8547-A8C4-0810221FD50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1468521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bg>
      <p:bgRef idx="1001">
        <a:schemeClr val="bg1"/>
      </p:bgRef>
    </p:bg>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439107C4-B292-7D42-869B-9E94232644AC}"/>
              </a:ext>
            </a:extLst>
          </p:cNvPr>
          <p:cNvSpPr/>
          <p:nvPr userDrawn="1"/>
        </p:nvSpPr>
        <p:spPr>
          <a:xfrm>
            <a:off x="0" y="6311900"/>
            <a:ext cx="12192000" cy="5750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Pystysuora otsikko 1">
            <a:extLst>
              <a:ext uri="{FF2B5EF4-FFF2-40B4-BE49-F238E27FC236}">
                <a16:creationId xmlns:a16="http://schemas.microsoft.com/office/drawing/2014/main" id="{9C27200F-83A9-8E46-907D-A2869C46DB66}"/>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4BFAC6CF-0FDF-254F-88A4-A7DCC1BD6E1B}"/>
              </a:ext>
            </a:extLst>
          </p:cNvPr>
          <p:cNvSpPr>
            <a:spLocks noGrp="1"/>
          </p:cNvSpPr>
          <p:nvPr>
            <p:ph type="body" orient="vert" idx="1"/>
          </p:nvPr>
        </p:nvSpPr>
        <p:spPr>
          <a:xfrm>
            <a:off x="1343378" y="365125"/>
            <a:ext cx="7229122"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E7E1805-E7F4-2B4E-AB14-8F12E2365090}"/>
              </a:ext>
            </a:extLst>
          </p:cNvPr>
          <p:cNvSpPr>
            <a:spLocks noGrp="1"/>
          </p:cNvSpPr>
          <p:nvPr>
            <p:ph type="dt" sz="half" idx="10"/>
          </p:nvPr>
        </p:nvSpPr>
        <p:spPr/>
        <p:txBody>
          <a:bodyPr/>
          <a:lstStyle/>
          <a:p>
            <a:fld id="{1704865B-C157-9A4E-88F3-EBD6B5DB1B52}" type="datetime1">
              <a:rPr lang="fi-FI" smtClean="0"/>
              <a:t>3.8.2022</a:t>
            </a:fld>
            <a:endParaRPr lang="en-US" dirty="0"/>
          </a:p>
        </p:txBody>
      </p:sp>
      <p:sp>
        <p:nvSpPr>
          <p:cNvPr id="5" name="Alatunnisteen paikkamerkki 4">
            <a:extLst>
              <a:ext uri="{FF2B5EF4-FFF2-40B4-BE49-F238E27FC236}">
                <a16:creationId xmlns:a16="http://schemas.microsoft.com/office/drawing/2014/main" id="{7B80CA7B-A93A-6049-AE34-D89251670BCB}"/>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6" name="Dian numeron paikkamerkki 5">
            <a:extLst>
              <a:ext uri="{FF2B5EF4-FFF2-40B4-BE49-F238E27FC236}">
                <a16:creationId xmlns:a16="http://schemas.microsoft.com/office/drawing/2014/main" id="{6362293A-2E6A-DA46-9962-95AE29A0570B}"/>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01607498"/>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EEBC7642-0D65-5341-9E20-AF89101AFB64}"/>
              </a:ext>
            </a:extLst>
          </p:cNvPr>
          <p:cNvSpPr>
            <a:spLocks noGrp="1"/>
          </p:cNvSpPr>
          <p:nvPr>
            <p:ph type="title"/>
          </p:nvPr>
        </p:nvSpPr>
        <p:spPr>
          <a:xfrm>
            <a:off x="1397000" y="365125"/>
            <a:ext cx="9956800" cy="1325563"/>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0CE39431-8D8D-9C45-A10D-FC33E3D9BC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4" name="Päivämäärän paikkamerkki 3">
            <a:extLst>
              <a:ext uri="{FF2B5EF4-FFF2-40B4-BE49-F238E27FC236}">
                <a16:creationId xmlns:a16="http://schemas.microsoft.com/office/drawing/2014/main" id="{6105056F-5B41-D848-8CAA-EFD35785C3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defRPr>
            </a:lvl1pPr>
          </a:lstStyle>
          <a:p>
            <a:fld id="{04CBAB01-EC44-944D-BC3B-F304C001C870}" type="datetime1">
              <a:rPr lang="fi-FI" smtClean="0"/>
              <a:pPr/>
              <a:t>3.8.2022</a:t>
            </a:fld>
            <a:endParaRPr lang="en-US" dirty="0"/>
          </a:p>
        </p:txBody>
      </p:sp>
      <p:sp>
        <p:nvSpPr>
          <p:cNvPr id="5" name="Alatunnisteen paikkamerkki 4">
            <a:extLst>
              <a:ext uri="{FF2B5EF4-FFF2-40B4-BE49-F238E27FC236}">
                <a16:creationId xmlns:a16="http://schemas.microsoft.com/office/drawing/2014/main" id="{04E6F356-CE16-324C-9AB4-52646AFE62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100">
                <a:solidFill>
                  <a:schemeClr val="bg1"/>
                </a:solidFill>
              </a:defRPr>
            </a:lvl1pPr>
          </a:lstStyle>
          <a:p>
            <a:r>
              <a:rPr lang="en-US" dirty="0" err="1"/>
              <a:t>Puhtaasti</a:t>
            </a:r>
            <a:r>
              <a:rPr lang="en-US" dirty="0"/>
              <a:t> </a:t>
            </a:r>
            <a:r>
              <a:rPr lang="en-US" dirty="0" err="1"/>
              <a:t>kotimainen</a:t>
            </a:r>
            <a:endParaRPr lang="en-US" dirty="0"/>
          </a:p>
        </p:txBody>
      </p:sp>
      <p:sp>
        <p:nvSpPr>
          <p:cNvPr id="6" name="Dian numeron paikkamerkki 5">
            <a:extLst>
              <a:ext uri="{FF2B5EF4-FFF2-40B4-BE49-F238E27FC236}">
                <a16:creationId xmlns:a16="http://schemas.microsoft.com/office/drawing/2014/main" id="{173F7819-3D5E-064E-9141-05A0AC2AB2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22F896-40B5-4ADD-8801-0D06FADFA095}" type="slidenum">
              <a:rPr lang="en-US" smtClean="0"/>
              <a:pPr/>
              <a:t>‹#›</a:t>
            </a:fld>
            <a:endParaRPr lang="en-US" dirty="0"/>
          </a:p>
        </p:txBody>
      </p:sp>
      <p:pic>
        <p:nvPicPr>
          <p:cNvPr id="9" name="Kuva 8">
            <a:extLst>
              <a:ext uri="{FF2B5EF4-FFF2-40B4-BE49-F238E27FC236}">
                <a16:creationId xmlns:a16="http://schemas.microsoft.com/office/drawing/2014/main" id="{896B929C-9E0E-364C-A09E-A430BD0A6E89}"/>
              </a:ext>
            </a:extLst>
          </p:cNvPr>
          <p:cNvPicPr>
            <a:picLocks noChangeAspect="1"/>
          </p:cNvPicPr>
          <p:nvPr userDrawn="1"/>
        </p:nvPicPr>
        <p:blipFill>
          <a:blip r:embed="rId13"/>
          <a:stretch>
            <a:fillRect/>
          </a:stretch>
        </p:blipFill>
        <p:spPr>
          <a:xfrm>
            <a:off x="118054" y="321960"/>
            <a:ext cx="1160705" cy="718153"/>
          </a:xfrm>
          <a:prstGeom prst="rect">
            <a:avLst/>
          </a:prstGeom>
        </p:spPr>
      </p:pic>
    </p:spTree>
    <p:extLst>
      <p:ext uri="{BB962C8B-B14F-4D97-AF65-F5344CB8AC3E}">
        <p14:creationId xmlns:p14="http://schemas.microsoft.com/office/powerpoint/2010/main" val="273559910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hf sldNum="0"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dqcXtfr5KdI"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youtube.com/watch?v=ZIRud9IEauY"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7VUxoIFsuL0"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E681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23DD416-FFDA-2149-B93A-CF28A8184693}"/>
              </a:ext>
            </a:extLst>
          </p:cNvPr>
          <p:cNvSpPr>
            <a:spLocks noGrp="1"/>
          </p:cNvSpPr>
          <p:nvPr>
            <p:ph type="ctrTitle"/>
          </p:nvPr>
        </p:nvSpPr>
        <p:spPr>
          <a:xfrm>
            <a:off x="7244255" y="1783959"/>
            <a:ext cx="4540469" cy="2889114"/>
          </a:xfrm>
        </p:spPr>
        <p:txBody>
          <a:bodyPr anchor="b">
            <a:normAutofit/>
          </a:bodyPr>
          <a:lstStyle/>
          <a:p>
            <a:pPr algn="l"/>
            <a:r>
              <a:rPr lang="fi-FI" sz="3600" b="1" dirty="0">
                <a:latin typeface="Rubik" pitchFamily="2" charset="-79"/>
                <a:cs typeface="Rubik" pitchFamily="2" charset="-79"/>
              </a:rPr>
              <a:t>Kasvikset ja kotimainen kasvihuoneviljely</a:t>
            </a:r>
          </a:p>
        </p:txBody>
      </p:sp>
      <p:sp>
        <p:nvSpPr>
          <p:cNvPr id="16" name="Freeform: Shape 15">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Kuva 7">
            <a:extLst>
              <a:ext uri="{FF2B5EF4-FFF2-40B4-BE49-F238E27FC236}">
                <a16:creationId xmlns:a16="http://schemas.microsoft.com/office/drawing/2014/main" id="{FD8E0590-5137-3E46-B531-9BF0CE589339}"/>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4247"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4" name="Päivämäärän paikkamerkki 3">
            <a:extLst>
              <a:ext uri="{FF2B5EF4-FFF2-40B4-BE49-F238E27FC236}">
                <a16:creationId xmlns:a16="http://schemas.microsoft.com/office/drawing/2014/main" id="{DE8899B3-E992-5743-8A1E-2F3FBA17F8F5}"/>
              </a:ext>
            </a:extLst>
          </p:cNvPr>
          <p:cNvSpPr>
            <a:spLocks noGrp="1"/>
          </p:cNvSpPr>
          <p:nvPr>
            <p:ph type="dt" sz="half" idx="10"/>
          </p:nvPr>
        </p:nvSpPr>
        <p:spPr>
          <a:xfrm>
            <a:off x="8107052" y="694944"/>
            <a:ext cx="2716825" cy="365760"/>
          </a:xfrm>
        </p:spPr>
        <p:txBody>
          <a:bodyPr>
            <a:normAutofit/>
          </a:bodyPr>
          <a:lstStyle/>
          <a:p>
            <a:pPr algn="r">
              <a:spcAft>
                <a:spcPts val="600"/>
              </a:spcAft>
            </a:pPr>
            <a:fld id="{04CBAB01-EC44-944D-BC3B-F304C001C870}" type="datetime1">
              <a:rPr lang="fi-FI" sz="1100">
                <a:solidFill>
                  <a:schemeClr val="tx1">
                    <a:alpha val="80000"/>
                  </a:schemeClr>
                </a:solidFill>
              </a:rPr>
              <a:pPr algn="r">
                <a:spcAft>
                  <a:spcPts val="600"/>
                </a:spcAft>
              </a:pPr>
              <a:t>3.8.2022</a:t>
            </a:fld>
            <a:endParaRPr lang="en-US" sz="1100" dirty="0">
              <a:solidFill>
                <a:schemeClr val="tx1">
                  <a:alpha val="80000"/>
                </a:schemeClr>
              </a:solidFill>
            </a:endParaRPr>
          </a:p>
        </p:txBody>
      </p:sp>
      <p:sp>
        <p:nvSpPr>
          <p:cNvPr id="5" name="Alatunnisteen paikkamerkki 4">
            <a:extLst>
              <a:ext uri="{FF2B5EF4-FFF2-40B4-BE49-F238E27FC236}">
                <a16:creationId xmlns:a16="http://schemas.microsoft.com/office/drawing/2014/main" id="{8FBFB50C-EF15-6D43-A132-869425240CAE}"/>
              </a:ext>
            </a:extLst>
          </p:cNvPr>
          <p:cNvSpPr>
            <a:spLocks noGrp="1"/>
          </p:cNvSpPr>
          <p:nvPr>
            <p:ph type="ftr" sz="quarter" idx="11"/>
          </p:nvPr>
        </p:nvSpPr>
        <p:spPr>
          <a:xfrm>
            <a:off x="7464612" y="6199631"/>
            <a:ext cx="4087304" cy="365760"/>
          </a:xfrm>
        </p:spPr>
        <p:txBody>
          <a:bodyPr>
            <a:normAutofit/>
          </a:bodyPr>
          <a:lstStyle/>
          <a:p>
            <a:pPr algn="l">
              <a:spcAft>
                <a:spcPts val="600"/>
              </a:spcAft>
            </a:pPr>
            <a:r>
              <a:rPr lang="en-US" b="1">
                <a:solidFill>
                  <a:schemeClr val="tx1">
                    <a:alpha val="80000"/>
                  </a:schemeClr>
                </a:solidFill>
                <a:latin typeface="Lato" panose="020F0502020204030203" pitchFamily="34" charset="77"/>
              </a:rPr>
              <a:t>Puhtaasti</a:t>
            </a:r>
            <a:r>
              <a:rPr lang="en-US" b="1" dirty="0">
                <a:solidFill>
                  <a:schemeClr val="tx1">
                    <a:alpha val="80000"/>
                  </a:schemeClr>
                </a:solidFill>
                <a:latin typeface="Lato" panose="020F0502020204030203" pitchFamily="34" charset="77"/>
              </a:rPr>
              <a:t> </a:t>
            </a:r>
            <a:r>
              <a:rPr lang="en-US" b="1">
                <a:solidFill>
                  <a:schemeClr val="tx1">
                    <a:alpha val="80000"/>
                  </a:schemeClr>
                </a:solidFill>
                <a:latin typeface="Lato" panose="020F0502020204030203" pitchFamily="34" charset="77"/>
              </a:rPr>
              <a:t>kotimainen</a:t>
            </a:r>
            <a:endParaRPr lang="en-US" b="1" dirty="0">
              <a:solidFill>
                <a:schemeClr val="tx1">
                  <a:alpha val="80000"/>
                </a:schemeClr>
              </a:solidFill>
              <a:latin typeface="Lato" panose="020F0502020204030203" pitchFamily="34" charset="77"/>
            </a:endParaRPr>
          </a:p>
        </p:txBody>
      </p:sp>
      <p:pic>
        <p:nvPicPr>
          <p:cNvPr id="7" name="Kuva 6">
            <a:extLst>
              <a:ext uri="{FF2B5EF4-FFF2-40B4-BE49-F238E27FC236}">
                <a16:creationId xmlns:a16="http://schemas.microsoft.com/office/drawing/2014/main" id="{555DC906-79CE-DA4E-B1D7-80AD2F4C1ADE}"/>
              </a:ext>
            </a:extLst>
          </p:cNvPr>
          <p:cNvPicPr>
            <a:picLocks noChangeAspect="1"/>
          </p:cNvPicPr>
          <p:nvPr/>
        </p:nvPicPr>
        <p:blipFill>
          <a:blip r:embed="rId3"/>
          <a:stretch>
            <a:fillRect/>
          </a:stretch>
        </p:blipFill>
        <p:spPr>
          <a:xfrm>
            <a:off x="253625" y="195609"/>
            <a:ext cx="1614086" cy="998670"/>
          </a:xfrm>
          <a:prstGeom prst="rect">
            <a:avLst/>
          </a:prstGeom>
        </p:spPr>
      </p:pic>
    </p:spTree>
    <p:extLst>
      <p:ext uri="{BB962C8B-B14F-4D97-AF65-F5344CB8AC3E}">
        <p14:creationId xmlns:p14="http://schemas.microsoft.com/office/powerpoint/2010/main" val="181539235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1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Kuva 7" descr="Kuva, joka sisältää kohteen kasvi, vihannes&#10;&#10;Kuvaus luotu automaattisesti">
            <a:extLst>
              <a:ext uri="{FF2B5EF4-FFF2-40B4-BE49-F238E27FC236}">
                <a16:creationId xmlns:a16="http://schemas.microsoft.com/office/drawing/2014/main" id="{B4145FBA-D3C0-6D7C-F925-3FBDE27044C9}"/>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1" y="-75393"/>
            <a:ext cx="9836208" cy="6976123"/>
          </a:xfrm>
          <a:prstGeom prst="rect">
            <a:avLst/>
          </a:prstGeom>
        </p:spPr>
      </p:pic>
      <p:sp>
        <p:nvSpPr>
          <p:cNvPr id="15" name="Rectangle 1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37A039B5-2147-FC4E-BA98-870E4423209B}"/>
              </a:ext>
            </a:extLst>
          </p:cNvPr>
          <p:cNvSpPr>
            <a:spLocks noGrp="1"/>
          </p:cNvSpPr>
          <p:nvPr>
            <p:ph type="title"/>
          </p:nvPr>
        </p:nvSpPr>
        <p:spPr>
          <a:xfrm>
            <a:off x="7531610" y="365125"/>
            <a:ext cx="3822189" cy="1899912"/>
          </a:xfrm>
        </p:spPr>
        <p:txBody>
          <a:bodyPr>
            <a:normAutofit/>
          </a:bodyPr>
          <a:lstStyle/>
          <a:p>
            <a:r>
              <a:rPr lang="fi-FI" sz="4000" b="1">
                <a:latin typeface="Rubik" pitchFamily="2" charset="-79"/>
                <a:cs typeface="Rubik" pitchFamily="2" charset="-79"/>
              </a:rPr>
              <a:t>Tänään</a:t>
            </a:r>
          </a:p>
        </p:txBody>
      </p:sp>
      <p:sp>
        <p:nvSpPr>
          <p:cNvPr id="3" name="Sisällön paikkamerkki 2">
            <a:extLst>
              <a:ext uri="{FF2B5EF4-FFF2-40B4-BE49-F238E27FC236}">
                <a16:creationId xmlns:a16="http://schemas.microsoft.com/office/drawing/2014/main" id="{84046D2E-D0F8-D342-93E0-7F86F0F8F72F}"/>
              </a:ext>
            </a:extLst>
          </p:cNvPr>
          <p:cNvSpPr>
            <a:spLocks noGrp="1"/>
          </p:cNvSpPr>
          <p:nvPr>
            <p:ph idx="1"/>
          </p:nvPr>
        </p:nvSpPr>
        <p:spPr>
          <a:xfrm>
            <a:off x="7531610" y="2434201"/>
            <a:ext cx="3822189" cy="3742762"/>
          </a:xfrm>
        </p:spPr>
        <p:txBody>
          <a:bodyPr>
            <a:normAutofit/>
          </a:bodyPr>
          <a:lstStyle/>
          <a:p>
            <a:r>
              <a:rPr lang="fi-FI" sz="2000">
                <a:latin typeface="Lato" panose="020F0502020204030203" pitchFamily="34" charset="77"/>
              </a:rPr>
              <a:t>Mikä on kasvis?</a:t>
            </a:r>
          </a:p>
          <a:p>
            <a:r>
              <a:rPr lang="fi-FI" sz="2000">
                <a:latin typeface="Lato" panose="020F0502020204030203" pitchFamily="34" charset="77"/>
              </a:rPr>
              <a:t>Kotimainen kasvihuoneviljely</a:t>
            </a:r>
          </a:p>
          <a:p>
            <a:r>
              <a:rPr lang="fi-FI" sz="2000">
                <a:latin typeface="Lato" panose="020F0502020204030203" pitchFamily="34" charset="77"/>
              </a:rPr>
              <a:t>Valmistamme vihersalaatit ja tomaatti-sandwichit</a:t>
            </a:r>
          </a:p>
          <a:p>
            <a:pPr marL="0" indent="0">
              <a:buNone/>
            </a:pPr>
            <a:endParaRPr lang="fi-FI" sz="2000">
              <a:latin typeface="Lato" panose="020F0502020204030203" pitchFamily="34" charset="77"/>
            </a:endParaRPr>
          </a:p>
        </p:txBody>
      </p:sp>
      <p:sp>
        <p:nvSpPr>
          <p:cNvPr id="4" name="Päivämäärän paikkamerkki 3">
            <a:extLst>
              <a:ext uri="{FF2B5EF4-FFF2-40B4-BE49-F238E27FC236}">
                <a16:creationId xmlns:a16="http://schemas.microsoft.com/office/drawing/2014/main" id="{5F678354-BBD9-6C40-97AA-3956635A2C28}"/>
              </a:ext>
            </a:extLst>
          </p:cNvPr>
          <p:cNvSpPr>
            <a:spLocks noGrp="1"/>
          </p:cNvSpPr>
          <p:nvPr>
            <p:ph type="dt" sz="half" idx="10"/>
          </p:nvPr>
        </p:nvSpPr>
        <p:spPr>
          <a:xfrm>
            <a:off x="838200" y="6356350"/>
            <a:ext cx="2743200" cy="365125"/>
          </a:xfrm>
        </p:spPr>
        <p:txBody>
          <a:bodyPr>
            <a:normAutofit/>
          </a:bodyPr>
          <a:lstStyle/>
          <a:p>
            <a:pPr>
              <a:spcAft>
                <a:spcPts val="600"/>
              </a:spcAft>
            </a:pPr>
            <a:fld id="{704305C7-A2FA-B949-B534-DD45E1EE0397}" type="datetime1">
              <a:rPr lang="fi-FI">
                <a:solidFill>
                  <a:srgbClr val="FFFFFF"/>
                </a:solidFill>
              </a:rPr>
              <a:pPr>
                <a:spcAft>
                  <a:spcPts val="600"/>
                </a:spcAft>
              </a:pPr>
              <a:t>3.8.2022</a:t>
            </a:fld>
            <a:endParaRPr lang="en-US">
              <a:solidFill>
                <a:srgbClr val="FFFFFF"/>
              </a:solidFill>
            </a:endParaRPr>
          </a:p>
        </p:txBody>
      </p:sp>
      <p:sp>
        <p:nvSpPr>
          <p:cNvPr id="5" name="Alatunnisteen paikkamerkki 4">
            <a:extLst>
              <a:ext uri="{FF2B5EF4-FFF2-40B4-BE49-F238E27FC236}">
                <a16:creationId xmlns:a16="http://schemas.microsoft.com/office/drawing/2014/main" id="{6D15B82E-93E3-6647-9887-4C56728BD499}"/>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solidFill>
                  <a:srgbClr val="FFFFFF"/>
                </a:solidFill>
              </a:rPr>
              <a:t>Puhtaasti kotimainen</a:t>
            </a:r>
          </a:p>
        </p:txBody>
      </p:sp>
    </p:spTree>
    <p:extLst>
      <p:ext uri="{BB962C8B-B14F-4D97-AF65-F5344CB8AC3E}">
        <p14:creationId xmlns:p14="http://schemas.microsoft.com/office/powerpoint/2010/main" val="2345944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7A039B5-2147-FC4E-BA98-870E4423209B}"/>
              </a:ext>
            </a:extLst>
          </p:cNvPr>
          <p:cNvSpPr>
            <a:spLocks noGrp="1"/>
          </p:cNvSpPr>
          <p:nvPr>
            <p:ph type="title"/>
          </p:nvPr>
        </p:nvSpPr>
        <p:spPr>
          <a:xfrm>
            <a:off x="1282581" y="2681287"/>
            <a:ext cx="5143856" cy="1495425"/>
          </a:xfrm>
        </p:spPr>
        <p:txBody>
          <a:bodyPr>
            <a:normAutofit/>
          </a:bodyPr>
          <a:lstStyle/>
          <a:p>
            <a:r>
              <a:rPr lang="fi-FI" sz="4000" b="1" dirty="0">
                <a:latin typeface="Rubik" pitchFamily="2" charset="-79"/>
                <a:cs typeface="Rubik" pitchFamily="2" charset="-79"/>
              </a:rPr>
              <a:t>Kasvisten sukupuu</a:t>
            </a:r>
          </a:p>
        </p:txBody>
      </p:sp>
      <p:sp>
        <p:nvSpPr>
          <p:cNvPr id="4" name="Päivämäärän paikkamerkki 3">
            <a:extLst>
              <a:ext uri="{FF2B5EF4-FFF2-40B4-BE49-F238E27FC236}">
                <a16:creationId xmlns:a16="http://schemas.microsoft.com/office/drawing/2014/main" id="{5F678354-BBD9-6C40-97AA-3956635A2C28}"/>
              </a:ext>
            </a:extLst>
          </p:cNvPr>
          <p:cNvSpPr>
            <a:spLocks noGrp="1"/>
          </p:cNvSpPr>
          <p:nvPr>
            <p:ph type="dt" sz="half" idx="10"/>
          </p:nvPr>
        </p:nvSpPr>
        <p:spPr>
          <a:xfrm>
            <a:off x="838200" y="6356350"/>
            <a:ext cx="2164746" cy="365125"/>
          </a:xfrm>
        </p:spPr>
        <p:txBody>
          <a:bodyPr>
            <a:normAutofit/>
          </a:bodyPr>
          <a:lstStyle/>
          <a:p>
            <a:pPr>
              <a:spcAft>
                <a:spcPts val="600"/>
              </a:spcAft>
            </a:pPr>
            <a:fld id="{704305C7-A2FA-B949-B534-DD45E1EE0397}" type="datetime1">
              <a:rPr lang="fi-FI" smtClean="0"/>
              <a:pPr>
                <a:spcAft>
                  <a:spcPts val="600"/>
                </a:spcAft>
              </a:pPr>
              <a:t>3.8.2022</a:t>
            </a:fld>
            <a:endParaRPr lang="en-US"/>
          </a:p>
        </p:txBody>
      </p:sp>
      <p:sp>
        <p:nvSpPr>
          <p:cNvPr id="5" name="Alatunnisteen paikkamerkki 4">
            <a:extLst>
              <a:ext uri="{FF2B5EF4-FFF2-40B4-BE49-F238E27FC236}">
                <a16:creationId xmlns:a16="http://schemas.microsoft.com/office/drawing/2014/main" id="{6D15B82E-93E3-6647-9887-4C56728BD499}"/>
              </a:ext>
            </a:extLst>
          </p:cNvPr>
          <p:cNvSpPr>
            <a:spLocks noGrp="1"/>
          </p:cNvSpPr>
          <p:nvPr>
            <p:ph type="ftr" sz="quarter" idx="11"/>
          </p:nvPr>
        </p:nvSpPr>
        <p:spPr>
          <a:xfrm>
            <a:off x="3195473" y="6356350"/>
            <a:ext cx="3811437" cy="365125"/>
          </a:xfrm>
        </p:spPr>
        <p:txBody>
          <a:bodyPr>
            <a:normAutofit/>
          </a:bodyPr>
          <a:lstStyle/>
          <a:p>
            <a:pPr algn="l">
              <a:spcAft>
                <a:spcPts val="600"/>
              </a:spcAft>
            </a:pPr>
            <a:r>
              <a:rPr lang="en-US" dirty="0" err="1"/>
              <a:t>Puhtaasti</a:t>
            </a:r>
            <a:r>
              <a:rPr lang="en-US" dirty="0"/>
              <a:t> </a:t>
            </a:r>
            <a:r>
              <a:rPr lang="en-US" dirty="0" err="1"/>
              <a:t>kotimainen</a:t>
            </a:r>
            <a:endParaRPr lang="en-US"/>
          </a:p>
        </p:txBody>
      </p:sp>
      <p:pic>
        <p:nvPicPr>
          <p:cNvPr id="7" name="Sisällön paikkamerkki 6" descr="Kuva, joka sisältää kohteen teksti&#10;&#10;Kuvaus luotu automaattisesti">
            <a:extLst>
              <a:ext uri="{FF2B5EF4-FFF2-40B4-BE49-F238E27FC236}">
                <a16:creationId xmlns:a16="http://schemas.microsoft.com/office/drawing/2014/main" id="{2852DD3A-AB18-838F-34EC-03CC14F8272D}"/>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199440" y="10"/>
            <a:ext cx="4992560" cy="6857990"/>
          </a:xfrm>
          <a:prstGeom prst="rect">
            <a:avLst/>
          </a:prstGeom>
          <a:effectLst/>
        </p:spPr>
      </p:pic>
    </p:spTree>
    <p:extLst>
      <p:ext uri="{BB962C8B-B14F-4D97-AF65-F5344CB8AC3E}">
        <p14:creationId xmlns:p14="http://schemas.microsoft.com/office/powerpoint/2010/main" val="17487227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E70C59F-5C48-D763-68EE-021ACC38CE61}"/>
              </a:ext>
            </a:extLst>
          </p:cNvPr>
          <p:cNvSpPr>
            <a:spLocks noGrp="1"/>
          </p:cNvSpPr>
          <p:nvPr>
            <p:ph type="title"/>
          </p:nvPr>
        </p:nvSpPr>
        <p:spPr/>
        <p:txBody>
          <a:bodyPr/>
          <a:lstStyle/>
          <a:p>
            <a:r>
              <a:rPr lang="fi-FI" dirty="0"/>
              <a:t>Puhtaasti kotimainen</a:t>
            </a:r>
          </a:p>
        </p:txBody>
      </p:sp>
      <p:sp>
        <p:nvSpPr>
          <p:cNvPr id="3" name="Sisällön paikkamerkki 2">
            <a:extLst>
              <a:ext uri="{FF2B5EF4-FFF2-40B4-BE49-F238E27FC236}">
                <a16:creationId xmlns:a16="http://schemas.microsoft.com/office/drawing/2014/main" id="{45DD0469-E48E-DAEB-0FF7-EF792EDEF604}"/>
              </a:ext>
            </a:extLst>
          </p:cNvPr>
          <p:cNvSpPr>
            <a:spLocks noGrp="1"/>
          </p:cNvSpPr>
          <p:nvPr>
            <p:ph idx="1"/>
          </p:nvPr>
        </p:nvSpPr>
        <p:spPr>
          <a:xfrm>
            <a:off x="1397000" y="1690688"/>
            <a:ext cx="5975954" cy="4351338"/>
          </a:xfrm>
        </p:spPr>
        <p:txBody>
          <a:bodyPr/>
          <a:lstStyle/>
          <a:p>
            <a:r>
              <a:rPr lang="fi-FI" dirty="0"/>
              <a:t>Markkinointibrändi, joka kertoo kotimaisista kasvihuoneessa kasvatetuista vihanneksista</a:t>
            </a:r>
          </a:p>
          <a:p>
            <a:r>
              <a:rPr lang="fi-FI" dirty="0"/>
              <a:t>Sirkkalehtimerkki</a:t>
            </a:r>
          </a:p>
          <a:p>
            <a:r>
              <a:rPr lang="fi-FI" dirty="0"/>
              <a:t>Kasvihuonevihanneksia saa vuoden jokaisena päivänä</a:t>
            </a:r>
          </a:p>
          <a:p>
            <a:r>
              <a:rPr lang="fi-FI" dirty="0"/>
              <a:t>Kaikista ruokakaupoista</a:t>
            </a:r>
          </a:p>
        </p:txBody>
      </p:sp>
      <p:sp>
        <p:nvSpPr>
          <p:cNvPr id="4" name="Päivämäärän paikkamerkki 3">
            <a:extLst>
              <a:ext uri="{FF2B5EF4-FFF2-40B4-BE49-F238E27FC236}">
                <a16:creationId xmlns:a16="http://schemas.microsoft.com/office/drawing/2014/main" id="{E2BD0BC1-8D78-CAC2-0AD0-44696EB705F9}"/>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8A767B7C-A3DD-65B5-BFB3-755568736564}"/>
              </a:ext>
            </a:extLst>
          </p:cNvPr>
          <p:cNvSpPr>
            <a:spLocks noGrp="1"/>
          </p:cNvSpPr>
          <p:nvPr>
            <p:ph type="ftr" sz="quarter" idx="11"/>
          </p:nvPr>
        </p:nvSpPr>
        <p:spPr/>
        <p:txBody>
          <a:bodyPr/>
          <a:lstStyle/>
          <a:p>
            <a:r>
              <a:rPr lang="en-US"/>
              <a:t>Puhtaasti kotimainen</a:t>
            </a:r>
            <a:endParaRPr lang="en-US" dirty="0"/>
          </a:p>
        </p:txBody>
      </p:sp>
      <p:pic>
        <p:nvPicPr>
          <p:cNvPr id="9" name="Kuva 8">
            <a:extLst>
              <a:ext uri="{FF2B5EF4-FFF2-40B4-BE49-F238E27FC236}">
                <a16:creationId xmlns:a16="http://schemas.microsoft.com/office/drawing/2014/main" id="{93241E3A-824F-E0DF-8C29-7161F5CB31C3}"/>
              </a:ext>
            </a:extLst>
          </p:cNvPr>
          <p:cNvPicPr>
            <a:picLocks noChangeAspect="1"/>
          </p:cNvPicPr>
          <p:nvPr/>
        </p:nvPicPr>
        <p:blipFill>
          <a:blip r:embed="rId3"/>
          <a:stretch>
            <a:fillRect/>
          </a:stretch>
        </p:blipFill>
        <p:spPr>
          <a:xfrm>
            <a:off x="7386449" y="2201010"/>
            <a:ext cx="3967351" cy="2455979"/>
          </a:xfrm>
          <a:prstGeom prst="rect">
            <a:avLst/>
          </a:prstGeom>
        </p:spPr>
      </p:pic>
    </p:spTree>
    <p:extLst>
      <p:ext uri="{BB962C8B-B14F-4D97-AF65-F5344CB8AC3E}">
        <p14:creationId xmlns:p14="http://schemas.microsoft.com/office/powerpoint/2010/main" val="1539146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C9CFDBF-20A6-1418-6E31-F18B839B113A}"/>
              </a:ext>
            </a:extLst>
          </p:cNvPr>
          <p:cNvSpPr>
            <a:spLocks noGrp="1"/>
          </p:cNvSpPr>
          <p:nvPr>
            <p:ph type="title"/>
          </p:nvPr>
        </p:nvSpPr>
        <p:spPr>
          <a:xfrm>
            <a:off x="1117600" y="420826"/>
            <a:ext cx="9956800" cy="953536"/>
          </a:xfrm>
        </p:spPr>
        <p:txBody>
          <a:bodyPr>
            <a:normAutofit fontScale="90000"/>
          </a:bodyPr>
          <a:lstStyle/>
          <a:p>
            <a:pPr algn="ctr"/>
            <a:r>
              <a:rPr lang="fi-FI" sz="6600" dirty="0"/>
              <a:t>Tehtävä</a:t>
            </a:r>
          </a:p>
        </p:txBody>
      </p:sp>
      <p:sp>
        <p:nvSpPr>
          <p:cNvPr id="3" name="Sisällön paikkamerkki 2">
            <a:extLst>
              <a:ext uri="{FF2B5EF4-FFF2-40B4-BE49-F238E27FC236}">
                <a16:creationId xmlns:a16="http://schemas.microsoft.com/office/drawing/2014/main" id="{169E4BA3-4065-5A27-5632-52D5DDDC7EEA}"/>
              </a:ext>
            </a:extLst>
          </p:cNvPr>
          <p:cNvSpPr>
            <a:spLocks noGrp="1"/>
          </p:cNvSpPr>
          <p:nvPr>
            <p:ph idx="1"/>
          </p:nvPr>
        </p:nvSpPr>
        <p:spPr>
          <a:xfrm>
            <a:off x="1117599" y="1517287"/>
            <a:ext cx="9956801" cy="1603375"/>
          </a:xfrm>
        </p:spPr>
        <p:txBody>
          <a:bodyPr>
            <a:normAutofit/>
          </a:bodyPr>
          <a:lstStyle/>
          <a:p>
            <a:pPr marL="0" indent="0" algn="ctr">
              <a:buNone/>
            </a:pPr>
            <a:r>
              <a:rPr lang="fi-FI" sz="4800" dirty="0"/>
              <a:t>Mitä kotimaisia kasvihuoneessa viljeltyjä vihanneksia sinä tiedät?</a:t>
            </a:r>
          </a:p>
        </p:txBody>
      </p:sp>
      <p:sp>
        <p:nvSpPr>
          <p:cNvPr id="4" name="Päivämäärän paikkamerkki 3">
            <a:extLst>
              <a:ext uri="{FF2B5EF4-FFF2-40B4-BE49-F238E27FC236}">
                <a16:creationId xmlns:a16="http://schemas.microsoft.com/office/drawing/2014/main" id="{EA8225ED-0A06-F8BE-4421-50EBEC2296CF}"/>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222D1985-683B-4600-A117-E0174D7D9309}"/>
              </a:ext>
            </a:extLst>
          </p:cNvPr>
          <p:cNvSpPr>
            <a:spLocks noGrp="1"/>
          </p:cNvSpPr>
          <p:nvPr>
            <p:ph type="ftr" sz="quarter" idx="11"/>
          </p:nvPr>
        </p:nvSpPr>
        <p:spPr/>
        <p:txBody>
          <a:bodyPr/>
          <a:lstStyle/>
          <a:p>
            <a:r>
              <a:rPr lang="en-US"/>
              <a:t>Puhtaasti kotimainen</a:t>
            </a:r>
            <a:endParaRPr lang="en-US" dirty="0"/>
          </a:p>
        </p:txBody>
      </p:sp>
      <p:pic>
        <p:nvPicPr>
          <p:cNvPr id="7" name="Kuva 6" descr="Kuva, joka sisältää kohteen ulko&#10;&#10;Kuvaus luotu automaattisesti">
            <a:extLst>
              <a:ext uri="{FF2B5EF4-FFF2-40B4-BE49-F238E27FC236}">
                <a16:creationId xmlns:a16="http://schemas.microsoft.com/office/drawing/2014/main" id="{E81F6CAB-8137-6BE9-DE6B-217422C8DBD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3002" y="3420242"/>
            <a:ext cx="3077545" cy="230765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9" name="Kuva 8" descr="Kuva, joka sisältää kohteen puu, vihannes&#10;&#10;Kuvaus luotu automaattisesti">
            <a:extLst>
              <a:ext uri="{FF2B5EF4-FFF2-40B4-BE49-F238E27FC236}">
                <a16:creationId xmlns:a16="http://schemas.microsoft.com/office/drawing/2014/main" id="{11250940-BD02-3BE1-DADF-BD4CF5413EE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038600" y="3424948"/>
            <a:ext cx="3475877" cy="231576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Kuva 10" descr="Kuva, joka sisältää kohteen ruoho, keltainen&#10;&#10;Kuvaus luotu automaattisesti">
            <a:extLst>
              <a:ext uri="{FF2B5EF4-FFF2-40B4-BE49-F238E27FC236}">
                <a16:creationId xmlns:a16="http://schemas.microsoft.com/office/drawing/2014/main" id="{8A22B13F-8177-1773-CD50-F21B3FFF3E6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812530" y="3420242"/>
            <a:ext cx="3475878" cy="231641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558758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7A039B5-2147-FC4E-BA98-870E4423209B}"/>
              </a:ext>
            </a:extLst>
          </p:cNvPr>
          <p:cNvSpPr>
            <a:spLocks noGrp="1"/>
          </p:cNvSpPr>
          <p:nvPr>
            <p:ph type="title"/>
          </p:nvPr>
        </p:nvSpPr>
        <p:spPr/>
        <p:txBody>
          <a:bodyPr/>
          <a:lstStyle/>
          <a:p>
            <a:r>
              <a:rPr lang="fi-FI" b="1" dirty="0">
                <a:latin typeface="Rubik" pitchFamily="2" charset="-79"/>
                <a:cs typeface="Rubik" pitchFamily="2" charset="-79"/>
              </a:rPr>
              <a:t>Kasvihuoneessa viljeltävät vihannekset</a:t>
            </a:r>
          </a:p>
        </p:txBody>
      </p:sp>
      <p:pic>
        <p:nvPicPr>
          <p:cNvPr id="7" name="Sisällön paikkamerkki 6" descr="Kuva, joka sisältää kohteen teksti&#10;&#10;Kuvaus luotu automaattisesti">
            <a:extLst>
              <a:ext uri="{FF2B5EF4-FFF2-40B4-BE49-F238E27FC236}">
                <a16:creationId xmlns:a16="http://schemas.microsoft.com/office/drawing/2014/main" id="{2852DD3A-AB18-838F-34EC-03CC14F8272D}"/>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4220583" y="1606378"/>
            <a:ext cx="3197371" cy="4523647"/>
          </a:xfrm>
        </p:spPr>
      </p:pic>
      <p:sp>
        <p:nvSpPr>
          <p:cNvPr id="4" name="Päivämäärän paikkamerkki 3">
            <a:extLst>
              <a:ext uri="{FF2B5EF4-FFF2-40B4-BE49-F238E27FC236}">
                <a16:creationId xmlns:a16="http://schemas.microsoft.com/office/drawing/2014/main" id="{5F678354-BBD9-6C40-97AA-3956635A2C28}"/>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6D15B82E-93E3-6647-9887-4C56728BD499}"/>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sp>
        <p:nvSpPr>
          <p:cNvPr id="13" name="Rengas 12">
            <a:extLst>
              <a:ext uri="{FF2B5EF4-FFF2-40B4-BE49-F238E27FC236}">
                <a16:creationId xmlns:a16="http://schemas.microsoft.com/office/drawing/2014/main" id="{1A058230-D5C3-3E00-1B0E-DE43D7D99C68}"/>
              </a:ext>
            </a:extLst>
          </p:cNvPr>
          <p:cNvSpPr/>
          <p:nvPr/>
        </p:nvSpPr>
        <p:spPr>
          <a:xfrm rot="1641637">
            <a:off x="3720194" y="1739207"/>
            <a:ext cx="2064232" cy="2258896"/>
          </a:xfrm>
          <a:prstGeom prst="donut">
            <a:avLst>
              <a:gd name="adj" fmla="val 3095"/>
            </a:avLst>
          </a:prstGeom>
          <a:solidFill>
            <a:schemeClr val="tx1">
              <a:lumMod val="50000"/>
            </a:schemeClr>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solidFill>
                <a:schemeClr val="tx1"/>
              </a:solidFill>
            </a:endParaRPr>
          </a:p>
        </p:txBody>
      </p:sp>
      <p:sp>
        <p:nvSpPr>
          <p:cNvPr id="14" name="Rengas 13">
            <a:extLst>
              <a:ext uri="{FF2B5EF4-FFF2-40B4-BE49-F238E27FC236}">
                <a16:creationId xmlns:a16="http://schemas.microsoft.com/office/drawing/2014/main" id="{D9254D47-6618-7626-7920-F3F300059361}"/>
              </a:ext>
            </a:extLst>
          </p:cNvPr>
          <p:cNvSpPr/>
          <p:nvPr/>
        </p:nvSpPr>
        <p:spPr>
          <a:xfrm>
            <a:off x="5284034" y="1434128"/>
            <a:ext cx="1399815" cy="891383"/>
          </a:xfrm>
          <a:prstGeom prst="donut">
            <a:avLst>
              <a:gd name="adj" fmla="val 5227"/>
            </a:avLst>
          </a:prstGeom>
          <a:solidFill>
            <a:schemeClr val="tx1">
              <a:lumMod val="50000"/>
            </a:schemeClr>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solidFill>
                <a:schemeClr val="tx1"/>
              </a:solidFill>
            </a:endParaRPr>
          </a:p>
        </p:txBody>
      </p:sp>
      <p:sp>
        <p:nvSpPr>
          <p:cNvPr id="15" name="Rengas 14">
            <a:extLst>
              <a:ext uri="{FF2B5EF4-FFF2-40B4-BE49-F238E27FC236}">
                <a16:creationId xmlns:a16="http://schemas.microsoft.com/office/drawing/2014/main" id="{EC4D7865-DCF7-001A-A75B-C670E644D944}"/>
              </a:ext>
            </a:extLst>
          </p:cNvPr>
          <p:cNvSpPr/>
          <p:nvPr/>
        </p:nvSpPr>
        <p:spPr>
          <a:xfrm>
            <a:off x="5962955" y="4671072"/>
            <a:ext cx="824889" cy="752800"/>
          </a:xfrm>
          <a:prstGeom prst="donut">
            <a:avLst>
              <a:gd name="adj" fmla="val 5227"/>
            </a:avLst>
          </a:prstGeom>
          <a:solidFill>
            <a:schemeClr val="accent4"/>
          </a:solidFill>
          <a:ln w="38100">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dirty="0">
              <a:solidFill>
                <a:schemeClr val="tx1"/>
              </a:solidFill>
            </a:endParaRPr>
          </a:p>
        </p:txBody>
      </p:sp>
    </p:spTree>
    <p:extLst>
      <p:ext uri="{BB962C8B-B14F-4D97-AF65-F5344CB8AC3E}">
        <p14:creationId xmlns:p14="http://schemas.microsoft.com/office/powerpoint/2010/main" val="3963570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CF05AFB-3404-DBDC-7B13-9C4528727D4B}"/>
              </a:ext>
            </a:extLst>
          </p:cNvPr>
          <p:cNvSpPr>
            <a:spLocks noGrp="1"/>
          </p:cNvSpPr>
          <p:nvPr>
            <p:ph type="title"/>
          </p:nvPr>
        </p:nvSpPr>
        <p:spPr/>
        <p:txBody>
          <a:bodyPr/>
          <a:lstStyle/>
          <a:p>
            <a:r>
              <a:rPr lang="fi-FI" dirty="0"/>
              <a:t>Kasvihuoneviljely</a:t>
            </a:r>
          </a:p>
        </p:txBody>
      </p:sp>
      <p:sp>
        <p:nvSpPr>
          <p:cNvPr id="3" name="Sisällön paikkamerkki 2">
            <a:extLst>
              <a:ext uri="{FF2B5EF4-FFF2-40B4-BE49-F238E27FC236}">
                <a16:creationId xmlns:a16="http://schemas.microsoft.com/office/drawing/2014/main" id="{4175F83D-1894-2494-2D2E-6757BFFD7C29}"/>
              </a:ext>
            </a:extLst>
          </p:cNvPr>
          <p:cNvSpPr>
            <a:spLocks noGrp="1"/>
          </p:cNvSpPr>
          <p:nvPr>
            <p:ph idx="1"/>
          </p:nvPr>
        </p:nvSpPr>
        <p:spPr>
          <a:xfrm>
            <a:off x="1396999" y="1825625"/>
            <a:ext cx="5332986" cy="4351338"/>
          </a:xfrm>
        </p:spPr>
        <p:txBody>
          <a:bodyPr/>
          <a:lstStyle/>
          <a:p>
            <a:r>
              <a:rPr lang="fi-FI" dirty="0"/>
              <a:t>Suomessa ympäri vuoden</a:t>
            </a:r>
          </a:p>
          <a:p>
            <a:r>
              <a:rPr lang="fi-FI" dirty="0"/>
              <a:t>Kasvien kasvatukseen tarkoitettu lasinen tai muovinen tila, joka sijaitsee ulkona.</a:t>
            </a:r>
          </a:p>
          <a:p>
            <a:r>
              <a:rPr lang="fi-FI" dirty="0"/>
              <a:t>Viljellään vihanneksia ja kukkia</a:t>
            </a:r>
          </a:p>
          <a:p>
            <a:endParaRPr lang="fi-FI" dirty="0"/>
          </a:p>
          <a:p>
            <a:endParaRPr lang="fi-FI" dirty="0"/>
          </a:p>
          <a:p>
            <a:endParaRPr lang="fi-FI" dirty="0"/>
          </a:p>
        </p:txBody>
      </p:sp>
      <p:sp>
        <p:nvSpPr>
          <p:cNvPr id="4" name="Päivämäärän paikkamerkki 3">
            <a:extLst>
              <a:ext uri="{FF2B5EF4-FFF2-40B4-BE49-F238E27FC236}">
                <a16:creationId xmlns:a16="http://schemas.microsoft.com/office/drawing/2014/main" id="{702E44AC-45D7-282F-68C2-DBC7BA479D28}"/>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C8C9C552-D6A0-6E1B-37F3-97D1B8896BFD}"/>
              </a:ext>
            </a:extLst>
          </p:cNvPr>
          <p:cNvSpPr>
            <a:spLocks noGrp="1"/>
          </p:cNvSpPr>
          <p:nvPr>
            <p:ph type="ftr" sz="quarter" idx="11"/>
          </p:nvPr>
        </p:nvSpPr>
        <p:spPr/>
        <p:txBody>
          <a:bodyPr/>
          <a:lstStyle/>
          <a:p>
            <a:r>
              <a:rPr lang="en-US"/>
              <a:t>Puhtaasti kotimainen</a:t>
            </a:r>
            <a:endParaRPr lang="en-US" dirty="0"/>
          </a:p>
        </p:txBody>
      </p:sp>
      <p:pic>
        <p:nvPicPr>
          <p:cNvPr id="7" name="Kuva 6" descr="Kuva, joka sisältää kohteen taivas, ulko, ruoho, seuraa&#10;&#10;Kuvaus luotu automaattisesti">
            <a:extLst>
              <a:ext uri="{FF2B5EF4-FFF2-40B4-BE49-F238E27FC236}">
                <a16:creationId xmlns:a16="http://schemas.microsoft.com/office/drawing/2014/main" id="{3AC0170F-0287-43A5-00C3-C6C52241A99F}"/>
              </a:ext>
            </a:extLst>
          </p:cNvPr>
          <p:cNvPicPr>
            <a:picLocks noChangeAspect="1"/>
          </p:cNvPicPr>
          <p:nvPr/>
        </p:nvPicPr>
        <p:blipFill>
          <a:blip r:embed="rId3"/>
          <a:stretch>
            <a:fillRect/>
          </a:stretch>
        </p:blipFill>
        <p:spPr>
          <a:xfrm>
            <a:off x="7073387" y="2057701"/>
            <a:ext cx="4658700" cy="3108358"/>
          </a:xfrm>
          <a:prstGeom prst="rect">
            <a:avLst/>
          </a:prstGeom>
        </p:spPr>
      </p:pic>
      <p:sp>
        <p:nvSpPr>
          <p:cNvPr id="8" name="Tekstiruutu 7">
            <a:extLst>
              <a:ext uri="{FF2B5EF4-FFF2-40B4-BE49-F238E27FC236}">
                <a16:creationId xmlns:a16="http://schemas.microsoft.com/office/drawing/2014/main" id="{C72AB070-0F36-61E3-9FD6-9EC3160CC8EB}"/>
              </a:ext>
            </a:extLst>
          </p:cNvPr>
          <p:cNvSpPr txBox="1"/>
          <p:nvPr/>
        </p:nvSpPr>
        <p:spPr>
          <a:xfrm>
            <a:off x="7073387" y="5207206"/>
            <a:ext cx="4399927" cy="369332"/>
          </a:xfrm>
          <a:prstGeom prst="rect">
            <a:avLst/>
          </a:prstGeom>
          <a:noFill/>
        </p:spPr>
        <p:txBody>
          <a:bodyPr wrap="square" rtlCol="0">
            <a:spAutoFit/>
          </a:bodyPr>
          <a:lstStyle/>
          <a:p>
            <a:r>
              <a:rPr lang="fi-FI" dirty="0"/>
              <a:t>Esimerkki yhdenlaisesta kasvihuoneesta</a:t>
            </a:r>
          </a:p>
        </p:txBody>
      </p:sp>
    </p:spTree>
    <p:extLst>
      <p:ext uri="{BB962C8B-B14F-4D97-AF65-F5344CB8AC3E}">
        <p14:creationId xmlns:p14="http://schemas.microsoft.com/office/powerpoint/2010/main" val="27817597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4131172-DBF7-EE77-F1B8-33FA7AE65751}"/>
              </a:ext>
            </a:extLst>
          </p:cNvPr>
          <p:cNvSpPr>
            <a:spLocks noGrp="1"/>
          </p:cNvSpPr>
          <p:nvPr>
            <p:ph type="title"/>
          </p:nvPr>
        </p:nvSpPr>
        <p:spPr>
          <a:xfrm>
            <a:off x="1397000" y="365125"/>
            <a:ext cx="9956800" cy="1023837"/>
          </a:xfrm>
        </p:spPr>
        <p:txBody>
          <a:bodyPr/>
          <a:lstStyle/>
          <a:p>
            <a:r>
              <a:rPr lang="fi-FI" dirty="0"/>
              <a:t>Veden käyttö kasvihuoneessa</a:t>
            </a:r>
          </a:p>
        </p:txBody>
      </p:sp>
      <p:sp>
        <p:nvSpPr>
          <p:cNvPr id="4" name="Päivämäärän paikkamerkki 3">
            <a:extLst>
              <a:ext uri="{FF2B5EF4-FFF2-40B4-BE49-F238E27FC236}">
                <a16:creationId xmlns:a16="http://schemas.microsoft.com/office/drawing/2014/main" id="{382ECBEE-5240-ED80-CBE6-64BCB46EF1B3}"/>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B454AE22-EAD7-4C45-DD7D-A43BA00BF5A3}"/>
              </a:ext>
            </a:extLst>
          </p:cNvPr>
          <p:cNvSpPr>
            <a:spLocks noGrp="1"/>
          </p:cNvSpPr>
          <p:nvPr>
            <p:ph type="ftr" sz="quarter" idx="11"/>
          </p:nvPr>
        </p:nvSpPr>
        <p:spPr/>
        <p:txBody>
          <a:bodyPr/>
          <a:lstStyle/>
          <a:p>
            <a:r>
              <a:rPr lang="en-US"/>
              <a:t>Puhtaasti kotimainen</a:t>
            </a:r>
            <a:endParaRPr lang="en-US" dirty="0"/>
          </a:p>
        </p:txBody>
      </p:sp>
      <p:sp>
        <p:nvSpPr>
          <p:cNvPr id="7" name="Sisällön paikkamerkki 6">
            <a:extLst>
              <a:ext uri="{FF2B5EF4-FFF2-40B4-BE49-F238E27FC236}">
                <a16:creationId xmlns:a16="http://schemas.microsoft.com/office/drawing/2014/main" id="{F3B7E15B-DDBA-4200-7048-8CC6F379C4CA}"/>
              </a:ext>
            </a:extLst>
          </p:cNvPr>
          <p:cNvSpPr>
            <a:spLocks noGrp="1"/>
          </p:cNvSpPr>
          <p:nvPr>
            <p:ph idx="1"/>
          </p:nvPr>
        </p:nvSpPr>
        <p:spPr>
          <a:xfrm>
            <a:off x="2433319" y="3128708"/>
            <a:ext cx="7673850" cy="600583"/>
          </a:xfrm>
        </p:spPr>
        <p:txBody>
          <a:bodyPr/>
          <a:lstStyle/>
          <a:p>
            <a:pPr marL="0" indent="0">
              <a:buNone/>
            </a:pPr>
            <a:r>
              <a:rPr lang="fi-FI" dirty="0">
                <a:hlinkClick r:id="rId3"/>
              </a:rPr>
              <a:t>https://www.youtube.com/watch?v=dqcXtfr5KdI</a:t>
            </a:r>
            <a:endParaRPr lang="fi-FI" dirty="0"/>
          </a:p>
          <a:p>
            <a:pPr marL="0" indent="0">
              <a:buNone/>
            </a:pPr>
            <a:endParaRPr lang="fi-FI" dirty="0"/>
          </a:p>
          <a:p>
            <a:endParaRPr lang="fi-FI" dirty="0"/>
          </a:p>
        </p:txBody>
      </p:sp>
    </p:spTree>
    <p:extLst>
      <p:ext uri="{BB962C8B-B14F-4D97-AF65-F5344CB8AC3E}">
        <p14:creationId xmlns:p14="http://schemas.microsoft.com/office/powerpoint/2010/main" val="1587420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9D3715A-4A02-2ACF-5870-4B11F9804B67}"/>
              </a:ext>
            </a:extLst>
          </p:cNvPr>
          <p:cNvSpPr>
            <a:spLocks noGrp="1"/>
          </p:cNvSpPr>
          <p:nvPr>
            <p:ph type="title"/>
          </p:nvPr>
        </p:nvSpPr>
        <p:spPr>
          <a:xfrm>
            <a:off x="1397000" y="365126"/>
            <a:ext cx="9956800" cy="1186888"/>
          </a:xfrm>
        </p:spPr>
        <p:txBody>
          <a:bodyPr>
            <a:normAutofit fontScale="90000"/>
          </a:bodyPr>
          <a:lstStyle/>
          <a:p>
            <a:r>
              <a:rPr lang="fi-FI" dirty="0"/>
              <a:t>Energian käyttö kasvihuoneessa</a:t>
            </a:r>
          </a:p>
        </p:txBody>
      </p:sp>
      <p:sp>
        <p:nvSpPr>
          <p:cNvPr id="4" name="Päivämäärän paikkamerkki 3">
            <a:extLst>
              <a:ext uri="{FF2B5EF4-FFF2-40B4-BE49-F238E27FC236}">
                <a16:creationId xmlns:a16="http://schemas.microsoft.com/office/drawing/2014/main" id="{1D5F0AA3-053C-9237-4198-AC252DE471D9}"/>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4054B5B8-0FC3-1CC5-2632-06CBAA25663C}"/>
              </a:ext>
            </a:extLst>
          </p:cNvPr>
          <p:cNvSpPr>
            <a:spLocks noGrp="1"/>
          </p:cNvSpPr>
          <p:nvPr>
            <p:ph type="ftr" sz="quarter" idx="11"/>
          </p:nvPr>
        </p:nvSpPr>
        <p:spPr/>
        <p:txBody>
          <a:bodyPr/>
          <a:lstStyle/>
          <a:p>
            <a:r>
              <a:rPr lang="en-US"/>
              <a:t>Puhtaasti kotimainen</a:t>
            </a:r>
            <a:endParaRPr lang="en-US" dirty="0"/>
          </a:p>
        </p:txBody>
      </p:sp>
      <p:sp>
        <p:nvSpPr>
          <p:cNvPr id="7" name="Sisällön paikkamerkki 6">
            <a:extLst>
              <a:ext uri="{FF2B5EF4-FFF2-40B4-BE49-F238E27FC236}">
                <a16:creationId xmlns:a16="http://schemas.microsoft.com/office/drawing/2014/main" id="{E8C7D233-7129-D767-46A6-17E5AE09021D}"/>
              </a:ext>
            </a:extLst>
          </p:cNvPr>
          <p:cNvSpPr>
            <a:spLocks noGrp="1"/>
          </p:cNvSpPr>
          <p:nvPr>
            <p:ph idx="1"/>
          </p:nvPr>
        </p:nvSpPr>
        <p:spPr>
          <a:xfrm>
            <a:off x="2404363" y="2980155"/>
            <a:ext cx="7942074" cy="649351"/>
          </a:xfrm>
        </p:spPr>
        <p:txBody>
          <a:bodyPr/>
          <a:lstStyle/>
          <a:p>
            <a:pPr marL="0" indent="0">
              <a:buNone/>
            </a:pPr>
            <a:r>
              <a:rPr lang="fi-FI" dirty="0">
                <a:hlinkClick r:id="rId3"/>
              </a:rPr>
              <a:t>https://www.youtube.com/watch?v=ZIRud9IEauY</a:t>
            </a:r>
            <a:endParaRPr lang="fi-FI" dirty="0"/>
          </a:p>
          <a:p>
            <a:pPr marL="0" indent="0">
              <a:buNone/>
            </a:pPr>
            <a:endParaRPr lang="fi-FI" dirty="0"/>
          </a:p>
          <a:p>
            <a:pPr marL="0" indent="0">
              <a:buNone/>
            </a:pPr>
            <a:endParaRPr lang="fi-FI" dirty="0"/>
          </a:p>
        </p:txBody>
      </p:sp>
    </p:spTree>
    <p:extLst>
      <p:ext uri="{BB962C8B-B14F-4D97-AF65-F5344CB8AC3E}">
        <p14:creationId xmlns:p14="http://schemas.microsoft.com/office/powerpoint/2010/main" val="3688349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747622-53D8-6E56-F66A-389C866FB4B6}"/>
              </a:ext>
            </a:extLst>
          </p:cNvPr>
          <p:cNvSpPr>
            <a:spLocks noGrp="1"/>
          </p:cNvSpPr>
          <p:nvPr>
            <p:ph type="title"/>
          </p:nvPr>
        </p:nvSpPr>
        <p:spPr/>
        <p:txBody>
          <a:bodyPr/>
          <a:lstStyle/>
          <a:p>
            <a:r>
              <a:rPr lang="fi-FI" dirty="0"/>
              <a:t>Puhtaasti kotimaisen välipalan valmistaminen</a:t>
            </a:r>
          </a:p>
        </p:txBody>
      </p:sp>
      <p:sp>
        <p:nvSpPr>
          <p:cNvPr id="7" name="Tekstin paikkamerkki 6">
            <a:extLst>
              <a:ext uri="{FF2B5EF4-FFF2-40B4-BE49-F238E27FC236}">
                <a16:creationId xmlns:a16="http://schemas.microsoft.com/office/drawing/2014/main" id="{26C0D5D8-0541-B14E-696E-AB6D2C4C16D8}"/>
              </a:ext>
            </a:extLst>
          </p:cNvPr>
          <p:cNvSpPr>
            <a:spLocks noGrp="1"/>
          </p:cNvSpPr>
          <p:nvPr>
            <p:ph type="body" idx="1"/>
          </p:nvPr>
        </p:nvSpPr>
        <p:spPr/>
        <p:txBody>
          <a:bodyPr/>
          <a:lstStyle/>
          <a:p>
            <a:r>
              <a:rPr lang="fi-FI" dirty="0"/>
              <a:t>Mitä?</a:t>
            </a:r>
          </a:p>
        </p:txBody>
      </p:sp>
      <p:sp>
        <p:nvSpPr>
          <p:cNvPr id="3" name="Sisällön paikkamerkki 2">
            <a:extLst>
              <a:ext uri="{FF2B5EF4-FFF2-40B4-BE49-F238E27FC236}">
                <a16:creationId xmlns:a16="http://schemas.microsoft.com/office/drawing/2014/main" id="{346005DB-BC21-F9E5-8844-C5D2BC3EEA45}"/>
              </a:ext>
            </a:extLst>
          </p:cNvPr>
          <p:cNvSpPr>
            <a:spLocks noGrp="1"/>
          </p:cNvSpPr>
          <p:nvPr>
            <p:ph sz="half" idx="2"/>
          </p:nvPr>
        </p:nvSpPr>
        <p:spPr/>
        <p:txBody>
          <a:bodyPr/>
          <a:lstStyle/>
          <a:p>
            <a:r>
              <a:rPr lang="fi-FI" dirty="0"/>
              <a:t>Välipalasalaatti chilikastikkeella</a:t>
            </a:r>
          </a:p>
          <a:p>
            <a:r>
              <a:rPr lang="fi-FI" dirty="0"/>
              <a:t>Tomaattileivät</a:t>
            </a:r>
          </a:p>
        </p:txBody>
      </p:sp>
      <p:sp>
        <p:nvSpPr>
          <p:cNvPr id="8" name="Tekstin paikkamerkki 7">
            <a:extLst>
              <a:ext uri="{FF2B5EF4-FFF2-40B4-BE49-F238E27FC236}">
                <a16:creationId xmlns:a16="http://schemas.microsoft.com/office/drawing/2014/main" id="{0C9BB08E-8479-44C4-B6CB-91DFBC130713}"/>
              </a:ext>
            </a:extLst>
          </p:cNvPr>
          <p:cNvSpPr>
            <a:spLocks noGrp="1"/>
          </p:cNvSpPr>
          <p:nvPr>
            <p:ph type="body" sz="quarter" idx="3"/>
          </p:nvPr>
        </p:nvSpPr>
        <p:spPr/>
        <p:txBody>
          <a:bodyPr/>
          <a:lstStyle/>
          <a:p>
            <a:r>
              <a:rPr lang="fi-FI" dirty="0"/>
              <a:t>Miksi välipala?</a:t>
            </a:r>
          </a:p>
        </p:txBody>
      </p:sp>
      <p:sp>
        <p:nvSpPr>
          <p:cNvPr id="9" name="Sisällön paikkamerkki 8">
            <a:extLst>
              <a:ext uri="{FF2B5EF4-FFF2-40B4-BE49-F238E27FC236}">
                <a16:creationId xmlns:a16="http://schemas.microsoft.com/office/drawing/2014/main" id="{772BDD1C-7470-DF15-DF21-B07DA0CD9BEF}"/>
              </a:ext>
            </a:extLst>
          </p:cNvPr>
          <p:cNvSpPr>
            <a:spLocks noGrp="1"/>
          </p:cNvSpPr>
          <p:nvPr>
            <p:ph sz="quarter" idx="4"/>
          </p:nvPr>
        </p:nvSpPr>
        <p:spPr/>
        <p:txBody>
          <a:bodyPr/>
          <a:lstStyle/>
          <a:p>
            <a:r>
              <a:rPr lang="fi-FI" dirty="0"/>
              <a:t>tärkeä osa päivän ruokarytmiä</a:t>
            </a:r>
          </a:p>
          <a:p>
            <a:r>
              <a:rPr lang="fi-FI" dirty="0"/>
              <a:t>lisäenergia pääaterioiden välissä</a:t>
            </a:r>
          </a:p>
          <a:p>
            <a:r>
              <a:rPr lang="fi-FI" dirty="0"/>
              <a:t>Välipalan on hyvä olla yksinkertainen, nopea ja helppo koota. Muista kasvikset!</a:t>
            </a:r>
          </a:p>
        </p:txBody>
      </p:sp>
      <p:sp>
        <p:nvSpPr>
          <p:cNvPr id="4" name="Päivämäärän paikkamerkki 3">
            <a:extLst>
              <a:ext uri="{FF2B5EF4-FFF2-40B4-BE49-F238E27FC236}">
                <a16:creationId xmlns:a16="http://schemas.microsoft.com/office/drawing/2014/main" id="{3A94994D-EA24-1E9D-9E04-990852CB70B8}"/>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9C1EA2C4-4A04-359B-F62B-034F671CA236}"/>
              </a:ext>
            </a:extLst>
          </p:cNvPr>
          <p:cNvSpPr>
            <a:spLocks noGrp="1"/>
          </p:cNvSpPr>
          <p:nvPr>
            <p:ph type="ftr" sz="quarter" idx="11"/>
          </p:nvPr>
        </p:nvSpPr>
        <p:spPr/>
        <p:txBody>
          <a:bodyPr/>
          <a:lstStyle/>
          <a:p>
            <a:r>
              <a:rPr lang="en-US"/>
              <a:t>Puhtaasti kotimainen</a:t>
            </a:r>
            <a:endParaRPr lang="en-US" dirty="0"/>
          </a:p>
        </p:txBody>
      </p:sp>
      <p:pic>
        <p:nvPicPr>
          <p:cNvPr id="10" name="Kuva 9" descr="Kuva, joka sisältää kohteen pöytä, ruoka&#10;&#10;Kuvaus luotu automaattisesti">
            <a:extLst>
              <a:ext uri="{FF2B5EF4-FFF2-40B4-BE49-F238E27FC236}">
                <a16:creationId xmlns:a16="http://schemas.microsoft.com/office/drawing/2014/main" id="{A98CC552-3FB7-74F4-1AA2-BCA1937006B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203227" y="3892378"/>
            <a:ext cx="2979652" cy="2233277"/>
          </a:xfrm>
          <a:prstGeom prst="rect">
            <a:avLst/>
          </a:prstGeom>
        </p:spPr>
      </p:pic>
    </p:spTree>
    <p:extLst>
      <p:ext uri="{BB962C8B-B14F-4D97-AF65-F5344CB8AC3E}">
        <p14:creationId xmlns:p14="http://schemas.microsoft.com/office/powerpoint/2010/main" val="39415918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tsikko 8">
            <a:extLst>
              <a:ext uri="{FF2B5EF4-FFF2-40B4-BE49-F238E27FC236}">
                <a16:creationId xmlns:a16="http://schemas.microsoft.com/office/drawing/2014/main" id="{5B4C385C-C15D-06F4-A1FB-04018E7B9679}"/>
              </a:ext>
            </a:extLst>
          </p:cNvPr>
          <p:cNvSpPr>
            <a:spLocks noGrp="1"/>
          </p:cNvSpPr>
          <p:nvPr>
            <p:ph type="title"/>
          </p:nvPr>
        </p:nvSpPr>
        <p:spPr/>
        <p:txBody>
          <a:bodyPr/>
          <a:lstStyle/>
          <a:p>
            <a:r>
              <a:rPr lang="fi-FI" dirty="0"/>
              <a:t>Chili-kastike neljälle</a:t>
            </a:r>
          </a:p>
        </p:txBody>
      </p:sp>
      <p:sp>
        <p:nvSpPr>
          <p:cNvPr id="10" name="Sisällön paikkamerkki 9">
            <a:extLst>
              <a:ext uri="{FF2B5EF4-FFF2-40B4-BE49-F238E27FC236}">
                <a16:creationId xmlns:a16="http://schemas.microsoft.com/office/drawing/2014/main" id="{C3B50EF7-F443-5AA1-FECD-9ED17F29F384}"/>
              </a:ext>
            </a:extLst>
          </p:cNvPr>
          <p:cNvSpPr>
            <a:spLocks noGrp="1"/>
          </p:cNvSpPr>
          <p:nvPr>
            <p:ph sz="half" idx="1"/>
          </p:nvPr>
        </p:nvSpPr>
        <p:spPr/>
        <p:txBody>
          <a:bodyPr>
            <a:normAutofit fontScale="77500" lnSpcReduction="20000"/>
          </a:bodyPr>
          <a:lstStyle/>
          <a:p>
            <a:r>
              <a:rPr lang="fi-FI" dirty="0"/>
              <a:t>½ punainen kotimainen mieto chili</a:t>
            </a:r>
          </a:p>
          <a:p>
            <a:r>
              <a:rPr lang="fi-FI" dirty="0"/>
              <a:t>1 dl maustamatonta jogurttia</a:t>
            </a:r>
          </a:p>
          <a:p>
            <a:r>
              <a:rPr lang="fi-FI" dirty="0"/>
              <a:t>½ dl tuoretta kotimaista basilikaa</a:t>
            </a:r>
          </a:p>
          <a:p>
            <a:r>
              <a:rPr lang="fi-FI" dirty="0"/>
              <a:t>1 rkl juoksevaa hunajaa</a:t>
            </a:r>
          </a:p>
          <a:p>
            <a:r>
              <a:rPr lang="fi-FI" dirty="0"/>
              <a:t>1 tl sitruunamehua</a:t>
            </a:r>
          </a:p>
          <a:p>
            <a:r>
              <a:rPr lang="fi-FI" dirty="0"/>
              <a:t>Suolaa</a:t>
            </a:r>
          </a:p>
          <a:p>
            <a:r>
              <a:rPr lang="fi-FI" dirty="0"/>
              <a:t>Pippuria</a:t>
            </a:r>
          </a:p>
          <a:p>
            <a:endParaRPr lang="fi-FI" dirty="0"/>
          </a:p>
          <a:p>
            <a:pPr marL="0" indent="0">
              <a:buNone/>
            </a:pPr>
            <a:br>
              <a:rPr lang="fi-FI" dirty="0"/>
            </a:br>
            <a:br>
              <a:rPr lang="fi-FI" dirty="0"/>
            </a:br>
            <a:endParaRPr lang="fi-FI" dirty="0"/>
          </a:p>
        </p:txBody>
      </p:sp>
      <p:sp>
        <p:nvSpPr>
          <p:cNvPr id="11" name="Sisällön paikkamerkki 10">
            <a:extLst>
              <a:ext uri="{FF2B5EF4-FFF2-40B4-BE49-F238E27FC236}">
                <a16:creationId xmlns:a16="http://schemas.microsoft.com/office/drawing/2014/main" id="{5D4D983D-301F-A9A9-3779-6D7400C65999}"/>
              </a:ext>
            </a:extLst>
          </p:cNvPr>
          <p:cNvSpPr>
            <a:spLocks noGrp="1"/>
          </p:cNvSpPr>
          <p:nvPr>
            <p:ph sz="half" idx="2"/>
          </p:nvPr>
        </p:nvSpPr>
        <p:spPr/>
        <p:txBody>
          <a:bodyPr>
            <a:normAutofit fontScale="77500" lnSpcReduction="20000"/>
          </a:bodyPr>
          <a:lstStyle/>
          <a:p>
            <a:pPr marL="514350" indent="-514350" fontAlgn="base">
              <a:buFont typeface="+mj-lt"/>
              <a:buAutoNum type="arabicPeriod"/>
            </a:pPr>
            <a:r>
              <a:rPr lang="fi-FI" dirty="0"/>
              <a:t>Halkaise chilit ja poista siemenet</a:t>
            </a:r>
          </a:p>
          <a:p>
            <a:pPr marL="514350" indent="-514350" fontAlgn="base">
              <a:buFont typeface="+mj-lt"/>
              <a:buAutoNum type="arabicPeriod"/>
            </a:pPr>
            <a:r>
              <a:rPr lang="fi-FI" dirty="0"/>
              <a:t>Hienonna chili mahdollisimman pieneksi</a:t>
            </a:r>
          </a:p>
          <a:p>
            <a:pPr marL="514350" indent="-514350" fontAlgn="base">
              <a:buFont typeface="+mj-lt"/>
              <a:buAutoNum type="arabicPeriod"/>
            </a:pPr>
            <a:r>
              <a:rPr lang="fi-FI" dirty="0"/>
              <a:t>Sekoita jogurtti, chilit, sitruunamehu ja mausteet. Anna maustua</a:t>
            </a:r>
          </a:p>
          <a:p>
            <a:endParaRPr lang="fi-FI" dirty="0"/>
          </a:p>
        </p:txBody>
      </p:sp>
      <p:sp>
        <p:nvSpPr>
          <p:cNvPr id="7" name="Päivämäärän paikkamerkki 6">
            <a:extLst>
              <a:ext uri="{FF2B5EF4-FFF2-40B4-BE49-F238E27FC236}">
                <a16:creationId xmlns:a16="http://schemas.microsoft.com/office/drawing/2014/main" id="{13B70F8B-F24E-FAC6-3813-193E6D65E22A}"/>
              </a:ext>
            </a:extLst>
          </p:cNvPr>
          <p:cNvSpPr>
            <a:spLocks noGrp="1"/>
          </p:cNvSpPr>
          <p:nvPr>
            <p:ph type="dt" sz="half" idx="10"/>
          </p:nvPr>
        </p:nvSpPr>
        <p:spPr/>
        <p:txBody>
          <a:bodyPr/>
          <a:lstStyle/>
          <a:p>
            <a:fld id="{96F0C3CA-C7CD-9546-8052-5E52BD87E0B3}" type="datetime1">
              <a:rPr lang="fi-FI" smtClean="0"/>
              <a:t>3.8.2022</a:t>
            </a:fld>
            <a:endParaRPr lang="en-US" dirty="0"/>
          </a:p>
        </p:txBody>
      </p:sp>
      <p:sp>
        <p:nvSpPr>
          <p:cNvPr id="8" name="Alatunnisteen paikkamerkki 7">
            <a:extLst>
              <a:ext uri="{FF2B5EF4-FFF2-40B4-BE49-F238E27FC236}">
                <a16:creationId xmlns:a16="http://schemas.microsoft.com/office/drawing/2014/main" id="{DB7F6778-8A92-6874-A116-5C464C11DD33}"/>
              </a:ext>
            </a:extLst>
          </p:cNvPr>
          <p:cNvSpPr>
            <a:spLocks noGrp="1"/>
          </p:cNvSpPr>
          <p:nvPr>
            <p:ph type="ftr" sz="quarter" idx="11"/>
          </p:nvPr>
        </p:nvSpPr>
        <p:spPr/>
        <p:txBody>
          <a:bodyPr/>
          <a:lstStyle/>
          <a:p>
            <a:r>
              <a:rPr lang="en-US" dirty="0" err="1"/>
              <a:t>Puhtaasti</a:t>
            </a:r>
            <a:r>
              <a:rPr lang="en-US" dirty="0"/>
              <a:t> </a:t>
            </a:r>
            <a:r>
              <a:rPr lang="en-US" dirty="0" err="1"/>
              <a:t>kotimainen</a:t>
            </a:r>
            <a:endParaRPr lang="en-US" dirty="0"/>
          </a:p>
        </p:txBody>
      </p:sp>
      <p:pic>
        <p:nvPicPr>
          <p:cNvPr id="3" name="Kuva 2" descr="Kuva, joka sisältää kohteen ruoka, pöytä, lattia, sisä&#10;&#10;Kuvaus luotu automaattisesti">
            <a:extLst>
              <a:ext uri="{FF2B5EF4-FFF2-40B4-BE49-F238E27FC236}">
                <a16:creationId xmlns:a16="http://schemas.microsoft.com/office/drawing/2014/main" id="{9F48B9AC-2967-B406-0D91-FA0CEF9877C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920563" y="3429000"/>
            <a:ext cx="3472497" cy="2603250"/>
          </a:xfrm>
          <a:prstGeom prst="rect">
            <a:avLst/>
          </a:prstGeom>
        </p:spPr>
      </p:pic>
    </p:spTree>
    <p:extLst>
      <p:ext uri="{BB962C8B-B14F-4D97-AF65-F5344CB8AC3E}">
        <p14:creationId xmlns:p14="http://schemas.microsoft.com/office/powerpoint/2010/main" val="3383453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F208F9F-7CFF-0151-AD76-4B276FFE582B}"/>
              </a:ext>
            </a:extLst>
          </p:cNvPr>
          <p:cNvSpPr>
            <a:spLocks noGrp="1"/>
          </p:cNvSpPr>
          <p:nvPr>
            <p:ph type="title"/>
          </p:nvPr>
        </p:nvSpPr>
        <p:spPr/>
        <p:txBody>
          <a:bodyPr/>
          <a:lstStyle/>
          <a:p>
            <a:r>
              <a:rPr lang="fi-FI" dirty="0"/>
              <a:t>Tomaattileivät neljälle</a:t>
            </a:r>
          </a:p>
        </p:txBody>
      </p:sp>
      <p:sp>
        <p:nvSpPr>
          <p:cNvPr id="3" name="Sisällön paikkamerkki 2">
            <a:extLst>
              <a:ext uri="{FF2B5EF4-FFF2-40B4-BE49-F238E27FC236}">
                <a16:creationId xmlns:a16="http://schemas.microsoft.com/office/drawing/2014/main" id="{631838A6-497F-C185-4791-E5BB26C80088}"/>
              </a:ext>
            </a:extLst>
          </p:cNvPr>
          <p:cNvSpPr>
            <a:spLocks noGrp="1"/>
          </p:cNvSpPr>
          <p:nvPr>
            <p:ph sz="half" idx="1"/>
          </p:nvPr>
        </p:nvSpPr>
        <p:spPr/>
        <p:txBody>
          <a:bodyPr>
            <a:normAutofit fontScale="77500" lnSpcReduction="20000"/>
          </a:bodyPr>
          <a:lstStyle/>
          <a:p>
            <a:r>
              <a:rPr lang="fi-FI" dirty="0"/>
              <a:t>8 viipaletta paahtoleipää</a:t>
            </a:r>
          </a:p>
          <a:p>
            <a:r>
              <a:rPr lang="fi-FI" dirty="0"/>
              <a:t>2 isoa kotimaista tomaattia</a:t>
            </a:r>
          </a:p>
          <a:p>
            <a:r>
              <a:rPr lang="fi-FI" dirty="0"/>
              <a:t>1 ruukku kotimaista basilika</a:t>
            </a:r>
          </a:p>
          <a:p>
            <a:r>
              <a:rPr lang="fi-FI" dirty="0"/>
              <a:t>200 g mozzarella-juustoa</a:t>
            </a:r>
          </a:p>
          <a:p>
            <a:r>
              <a:rPr lang="fi-FI" dirty="0"/>
              <a:t>Rypsiöljyä</a:t>
            </a:r>
          </a:p>
          <a:p>
            <a:r>
              <a:rPr lang="fi-FI" dirty="0"/>
              <a:t>Sormisuolaa</a:t>
            </a:r>
          </a:p>
        </p:txBody>
      </p:sp>
      <p:sp>
        <p:nvSpPr>
          <p:cNvPr id="4" name="Sisällön paikkamerkki 3">
            <a:extLst>
              <a:ext uri="{FF2B5EF4-FFF2-40B4-BE49-F238E27FC236}">
                <a16:creationId xmlns:a16="http://schemas.microsoft.com/office/drawing/2014/main" id="{44D03FAC-5E58-B998-8636-8EBCAFE7E6BA}"/>
              </a:ext>
            </a:extLst>
          </p:cNvPr>
          <p:cNvSpPr>
            <a:spLocks noGrp="1"/>
          </p:cNvSpPr>
          <p:nvPr>
            <p:ph sz="half" idx="2"/>
          </p:nvPr>
        </p:nvSpPr>
        <p:spPr/>
        <p:txBody>
          <a:bodyPr>
            <a:normAutofit fontScale="77500" lnSpcReduction="20000"/>
          </a:bodyPr>
          <a:lstStyle/>
          <a:p>
            <a:pPr marL="514350" indent="-514350" fontAlgn="base">
              <a:buFont typeface="+mj-lt"/>
              <a:buAutoNum type="arabicPeriod"/>
            </a:pPr>
            <a:r>
              <a:rPr lang="fi-FI" dirty="0"/>
              <a:t>Leikkaa pestyt tomaatit ohuiksi siivuiksi.</a:t>
            </a:r>
          </a:p>
          <a:p>
            <a:pPr marL="514350" indent="-514350" fontAlgn="base">
              <a:buFont typeface="+mj-lt"/>
              <a:buAutoNum type="arabicPeriod"/>
            </a:pPr>
            <a:r>
              <a:rPr lang="fi-FI" dirty="0"/>
              <a:t>Leikkaa mozzarella ohuiksi siivuiksi</a:t>
            </a:r>
          </a:p>
          <a:p>
            <a:pPr marL="514350" indent="-514350" fontAlgn="base">
              <a:buFont typeface="+mj-lt"/>
              <a:buAutoNum type="arabicPeriod"/>
            </a:pPr>
            <a:r>
              <a:rPr lang="fi-FI" dirty="0"/>
              <a:t>Valuta rypsiöljyä teelusikalla ohuesti  leipäsiivujen päälle.</a:t>
            </a:r>
          </a:p>
          <a:p>
            <a:pPr marL="514350" indent="-514350" fontAlgn="base">
              <a:buFont typeface="+mj-lt"/>
              <a:buAutoNum type="arabicPeriod"/>
            </a:pPr>
            <a:r>
              <a:rPr lang="fi-FI" dirty="0"/>
              <a:t>Ota neljä viipaletta leipää ja lado niiden päälle tomaattia, mozzarellaa ja basilikaa.</a:t>
            </a:r>
          </a:p>
          <a:p>
            <a:pPr marL="514350" indent="-514350" fontAlgn="base">
              <a:buFont typeface="+mj-lt"/>
              <a:buAutoNum type="arabicPeriod"/>
            </a:pPr>
            <a:r>
              <a:rPr lang="fi-FI" dirty="0"/>
              <a:t>Ripottele tomaatin ja mozzarellan päälle hyppysellinen sormisuolaa</a:t>
            </a:r>
          </a:p>
          <a:p>
            <a:pPr marL="514350" indent="-514350" fontAlgn="base">
              <a:buFont typeface="+mj-lt"/>
              <a:buAutoNum type="arabicPeriod"/>
            </a:pPr>
            <a:r>
              <a:rPr lang="fi-FI" dirty="0"/>
              <a:t>Laita toiset leipäviipaleet </a:t>
            </a:r>
            <a:r>
              <a:rPr lang="fi-FI" dirty="0" err="1"/>
              <a:t>tomaattileipästen</a:t>
            </a:r>
            <a:r>
              <a:rPr lang="fi-FI" dirty="0"/>
              <a:t> kanneksi</a:t>
            </a:r>
          </a:p>
          <a:p>
            <a:pPr marL="514350" indent="-514350" fontAlgn="base">
              <a:buFont typeface="+mj-lt"/>
              <a:buAutoNum type="arabicPeriod"/>
            </a:pPr>
            <a:r>
              <a:rPr lang="fi-FI" dirty="0"/>
              <a:t>Leikkaa leivät kolmioksi.</a:t>
            </a:r>
          </a:p>
          <a:p>
            <a:endParaRPr lang="fi-FI" dirty="0"/>
          </a:p>
        </p:txBody>
      </p:sp>
      <p:sp>
        <p:nvSpPr>
          <p:cNvPr id="5" name="Päivämäärän paikkamerkki 4">
            <a:extLst>
              <a:ext uri="{FF2B5EF4-FFF2-40B4-BE49-F238E27FC236}">
                <a16:creationId xmlns:a16="http://schemas.microsoft.com/office/drawing/2014/main" id="{4C95ABBE-C440-69F6-6248-0397351FF6A2}"/>
              </a:ext>
            </a:extLst>
          </p:cNvPr>
          <p:cNvSpPr>
            <a:spLocks noGrp="1"/>
          </p:cNvSpPr>
          <p:nvPr>
            <p:ph type="dt" sz="half" idx="10"/>
          </p:nvPr>
        </p:nvSpPr>
        <p:spPr/>
        <p:txBody>
          <a:bodyPr/>
          <a:lstStyle/>
          <a:p>
            <a:fld id="{351A35B2-836A-5541-AA72-E0B686366ABC}" type="datetime1">
              <a:rPr lang="fi-FI" smtClean="0"/>
              <a:t>3.8.2022</a:t>
            </a:fld>
            <a:endParaRPr lang="en-US" dirty="0"/>
          </a:p>
        </p:txBody>
      </p:sp>
      <p:sp>
        <p:nvSpPr>
          <p:cNvPr id="6" name="Alatunnisteen paikkamerkki 5">
            <a:extLst>
              <a:ext uri="{FF2B5EF4-FFF2-40B4-BE49-F238E27FC236}">
                <a16:creationId xmlns:a16="http://schemas.microsoft.com/office/drawing/2014/main" id="{02A2852F-29FD-36D8-7C37-D37A31EC0237}"/>
              </a:ext>
            </a:extLst>
          </p:cNvPr>
          <p:cNvSpPr>
            <a:spLocks noGrp="1"/>
          </p:cNvSpPr>
          <p:nvPr>
            <p:ph type="ftr" sz="quarter" idx="11"/>
          </p:nvPr>
        </p:nvSpPr>
        <p:spPr/>
        <p:txBody>
          <a:bodyPr/>
          <a:lstStyle/>
          <a:p>
            <a:r>
              <a:rPr lang="en-US"/>
              <a:t>Puhtaasti kotimainen</a:t>
            </a:r>
            <a:endParaRPr lang="en-US" dirty="0"/>
          </a:p>
        </p:txBody>
      </p:sp>
      <p:pic>
        <p:nvPicPr>
          <p:cNvPr id="8" name="Kuva 7" descr="Kuva, joka sisältää kohteen ruoka, lautanen, pöytä, välipala&#10;&#10;Kuvaus luotu automaattisesti">
            <a:extLst>
              <a:ext uri="{FF2B5EF4-FFF2-40B4-BE49-F238E27FC236}">
                <a16:creationId xmlns:a16="http://schemas.microsoft.com/office/drawing/2014/main" id="{1E987E67-A3AE-FFDC-EBD0-1AD243384B0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982804" y="4001294"/>
            <a:ext cx="2945820" cy="2208891"/>
          </a:xfrm>
          <a:prstGeom prst="rect">
            <a:avLst/>
          </a:prstGeom>
        </p:spPr>
      </p:pic>
    </p:spTree>
    <p:extLst>
      <p:ext uri="{BB962C8B-B14F-4D97-AF65-F5344CB8AC3E}">
        <p14:creationId xmlns:p14="http://schemas.microsoft.com/office/powerpoint/2010/main" val="27054746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0A11E4F-0248-C04E-3C73-5346EEE6348E}"/>
              </a:ext>
            </a:extLst>
          </p:cNvPr>
          <p:cNvSpPr>
            <a:spLocks noGrp="1"/>
          </p:cNvSpPr>
          <p:nvPr>
            <p:ph type="title"/>
          </p:nvPr>
        </p:nvSpPr>
        <p:spPr/>
        <p:txBody>
          <a:bodyPr/>
          <a:lstStyle/>
          <a:p>
            <a:r>
              <a:rPr lang="fi-FI" dirty="0"/>
              <a:t>Välipalasalaatti yhdelle</a:t>
            </a:r>
          </a:p>
        </p:txBody>
      </p:sp>
      <p:sp>
        <p:nvSpPr>
          <p:cNvPr id="3" name="Sisällön paikkamerkki 2">
            <a:extLst>
              <a:ext uri="{FF2B5EF4-FFF2-40B4-BE49-F238E27FC236}">
                <a16:creationId xmlns:a16="http://schemas.microsoft.com/office/drawing/2014/main" id="{4DE1E2FF-9AFF-8BBE-9058-9C81C3575C3E}"/>
              </a:ext>
            </a:extLst>
          </p:cNvPr>
          <p:cNvSpPr>
            <a:spLocks noGrp="1"/>
          </p:cNvSpPr>
          <p:nvPr>
            <p:ph sz="half" idx="1"/>
          </p:nvPr>
        </p:nvSpPr>
        <p:spPr/>
        <p:txBody>
          <a:bodyPr>
            <a:normAutofit fontScale="92500" lnSpcReduction="10000"/>
          </a:bodyPr>
          <a:lstStyle/>
          <a:p>
            <a:r>
              <a:rPr lang="fi-FI" dirty="0"/>
              <a:t>1 dl kotimaista salaattia</a:t>
            </a:r>
          </a:p>
          <a:p>
            <a:r>
              <a:rPr lang="fi-FI" dirty="0"/>
              <a:t>5 cm pala kotimaista kurkkua</a:t>
            </a:r>
          </a:p>
          <a:p>
            <a:r>
              <a:rPr lang="fi-FI" dirty="0"/>
              <a:t>¼ kotimaista paprika</a:t>
            </a:r>
          </a:p>
          <a:p>
            <a:r>
              <a:rPr lang="fi-FI" dirty="0"/>
              <a:t>½ dl kotimaisia ituja</a:t>
            </a:r>
          </a:p>
          <a:p>
            <a:r>
              <a:rPr lang="fi-FI" dirty="0"/>
              <a:t>1 rkl chili-kastiketta</a:t>
            </a:r>
          </a:p>
          <a:p>
            <a:endParaRPr lang="fi-FI" dirty="0"/>
          </a:p>
          <a:p>
            <a:pPr marL="0" indent="0">
              <a:buNone/>
            </a:pPr>
            <a:br>
              <a:rPr lang="fi-FI" dirty="0"/>
            </a:br>
            <a:br>
              <a:rPr lang="fi-FI" dirty="0"/>
            </a:br>
            <a:endParaRPr lang="fi-FI" dirty="0"/>
          </a:p>
        </p:txBody>
      </p:sp>
      <p:sp>
        <p:nvSpPr>
          <p:cNvPr id="4" name="Sisällön paikkamerkki 3">
            <a:extLst>
              <a:ext uri="{FF2B5EF4-FFF2-40B4-BE49-F238E27FC236}">
                <a16:creationId xmlns:a16="http://schemas.microsoft.com/office/drawing/2014/main" id="{73C9E0C2-E323-A6BE-4C80-1E33A65529C2}"/>
              </a:ext>
            </a:extLst>
          </p:cNvPr>
          <p:cNvSpPr>
            <a:spLocks noGrp="1"/>
          </p:cNvSpPr>
          <p:nvPr>
            <p:ph sz="half" idx="2"/>
          </p:nvPr>
        </p:nvSpPr>
        <p:spPr/>
        <p:txBody>
          <a:bodyPr>
            <a:normAutofit fontScale="92500" lnSpcReduction="10000"/>
          </a:bodyPr>
          <a:lstStyle/>
          <a:p>
            <a:pPr marL="514350" indent="-514350" fontAlgn="base">
              <a:buFont typeface="+mj-lt"/>
              <a:buAutoNum type="arabicPeriod"/>
            </a:pPr>
            <a:r>
              <a:rPr lang="fi-FI" dirty="0"/>
              <a:t>Aseta salaatti </a:t>
            </a:r>
            <a:r>
              <a:rPr lang="fi-FI" dirty="0" err="1"/>
              <a:t>pediksi</a:t>
            </a:r>
            <a:r>
              <a:rPr lang="fi-FI" dirty="0"/>
              <a:t> lautaselle</a:t>
            </a:r>
          </a:p>
          <a:p>
            <a:pPr marL="514350" indent="-514350" fontAlgn="base">
              <a:buFont typeface="+mj-lt"/>
              <a:buAutoNum type="arabicPeriod"/>
            </a:pPr>
            <a:r>
              <a:rPr lang="fi-FI" dirty="0"/>
              <a:t>Viipaloi kurkku ohuiksi viipaleiksi ja asettele annokseesi kauniisti</a:t>
            </a:r>
          </a:p>
          <a:p>
            <a:pPr marL="514350" indent="-514350" fontAlgn="base">
              <a:buFont typeface="+mj-lt"/>
              <a:buAutoNum type="arabicPeriod"/>
            </a:pPr>
            <a:r>
              <a:rPr lang="fi-FI" dirty="0"/>
              <a:t>Suikaloi paprika ja asettele se myös salaattiannokseesi</a:t>
            </a:r>
          </a:p>
          <a:p>
            <a:pPr marL="514350" indent="-514350" fontAlgn="base">
              <a:buFont typeface="+mj-lt"/>
              <a:buAutoNum type="arabicPeriod"/>
            </a:pPr>
            <a:r>
              <a:rPr lang="fi-FI" dirty="0"/>
              <a:t>Laita salaattiannoksen päälle ituja</a:t>
            </a:r>
          </a:p>
          <a:p>
            <a:pPr marL="514350" indent="-514350" fontAlgn="base">
              <a:buFont typeface="+mj-lt"/>
              <a:buAutoNum type="arabicPeriod"/>
            </a:pPr>
            <a:r>
              <a:rPr lang="fi-FI" dirty="0"/>
              <a:t>Valuta chili-kastiketta 1 rkl annoksen päälle</a:t>
            </a:r>
          </a:p>
          <a:p>
            <a:endParaRPr lang="fi-FI" dirty="0"/>
          </a:p>
        </p:txBody>
      </p:sp>
      <p:sp>
        <p:nvSpPr>
          <p:cNvPr id="5" name="Päivämäärän paikkamerkki 4">
            <a:extLst>
              <a:ext uri="{FF2B5EF4-FFF2-40B4-BE49-F238E27FC236}">
                <a16:creationId xmlns:a16="http://schemas.microsoft.com/office/drawing/2014/main" id="{4E1C3906-C8F8-350D-071E-36469AF3C601}"/>
              </a:ext>
            </a:extLst>
          </p:cNvPr>
          <p:cNvSpPr>
            <a:spLocks noGrp="1"/>
          </p:cNvSpPr>
          <p:nvPr>
            <p:ph type="dt" sz="half" idx="10"/>
          </p:nvPr>
        </p:nvSpPr>
        <p:spPr/>
        <p:txBody>
          <a:bodyPr/>
          <a:lstStyle/>
          <a:p>
            <a:fld id="{351A35B2-836A-5541-AA72-E0B686366ABC}" type="datetime1">
              <a:rPr lang="fi-FI" smtClean="0"/>
              <a:t>3.8.2022</a:t>
            </a:fld>
            <a:endParaRPr lang="en-US" dirty="0"/>
          </a:p>
        </p:txBody>
      </p:sp>
      <p:sp>
        <p:nvSpPr>
          <p:cNvPr id="6" name="Alatunnisteen paikkamerkki 5">
            <a:extLst>
              <a:ext uri="{FF2B5EF4-FFF2-40B4-BE49-F238E27FC236}">
                <a16:creationId xmlns:a16="http://schemas.microsoft.com/office/drawing/2014/main" id="{98ABB00A-CED6-1A2F-09DA-ACD15B0A955B}"/>
              </a:ext>
            </a:extLst>
          </p:cNvPr>
          <p:cNvSpPr>
            <a:spLocks noGrp="1"/>
          </p:cNvSpPr>
          <p:nvPr>
            <p:ph type="ftr" sz="quarter" idx="11"/>
          </p:nvPr>
        </p:nvSpPr>
        <p:spPr/>
        <p:txBody>
          <a:bodyPr/>
          <a:lstStyle/>
          <a:p>
            <a:r>
              <a:rPr lang="en-US"/>
              <a:t>Puhtaasti kotimainen</a:t>
            </a:r>
            <a:endParaRPr lang="en-US" dirty="0"/>
          </a:p>
        </p:txBody>
      </p:sp>
      <p:pic>
        <p:nvPicPr>
          <p:cNvPr id="8" name="Kuva 7" descr="Kuva, joka sisältää kohteen ruoka, lautanen, hedelmä, tomaatti&#10;&#10;Kuvaus luotu automaattisesti">
            <a:extLst>
              <a:ext uri="{FF2B5EF4-FFF2-40B4-BE49-F238E27FC236}">
                <a16:creationId xmlns:a16="http://schemas.microsoft.com/office/drawing/2014/main" id="{80F32CA5-FA47-8B78-0C94-96A918C3E861}"/>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69431" y="4310964"/>
            <a:ext cx="2489639" cy="1865999"/>
          </a:xfrm>
          <a:prstGeom prst="rect">
            <a:avLst/>
          </a:prstGeom>
        </p:spPr>
      </p:pic>
    </p:spTree>
    <p:extLst>
      <p:ext uri="{BB962C8B-B14F-4D97-AF65-F5344CB8AC3E}">
        <p14:creationId xmlns:p14="http://schemas.microsoft.com/office/powerpoint/2010/main" val="1961061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70E23BFC-5796-6AE3-8DFF-F7B8A117C07B}"/>
              </a:ext>
            </a:extLst>
          </p:cNvPr>
          <p:cNvSpPr>
            <a:spLocks noGrp="1"/>
          </p:cNvSpPr>
          <p:nvPr>
            <p:ph type="title"/>
          </p:nvPr>
        </p:nvSpPr>
        <p:spPr/>
        <p:txBody>
          <a:bodyPr/>
          <a:lstStyle/>
          <a:p>
            <a:r>
              <a:rPr lang="fi-FI" dirty="0"/>
              <a:t>Sirkkalehtimerkki</a:t>
            </a:r>
          </a:p>
        </p:txBody>
      </p:sp>
      <p:sp>
        <p:nvSpPr>
          <p:cNvPr id="5" name="Päivämäärän paikkamerkki 4">
            <a:extLst>
              <a:ext uri="{FF2B5EF4-FFF2-40B4-BE49-F238E27FC236}">
                <a16:creationId xmlns:a16="http://schemas.microsoft.com/office/drawing/2014/main" id="{F863C940-6D7B-56B9-9B8F-45C8B3E49BB7}"/>
              </a:ext>
            </a:extLst>
          </p:cNvPr>
          <p:cNvSpPr>
            <a:spLocks noGrp="1"/>
          </p:cNvSpPr>
          <p:nvPr>
            <p:ph type="dt" sz="half" idx="10"/>
          </p:nvPr>
        </p:nvSpPr>
        <p:spPr/>
        <p:txBody>
          <a:bodyPr/>
          <a:lstStyle/>
          <a:p>
            <a:fld id="{351A35B2-836A-5541-AA72-E0B686366ABC}" type="datetime1">
              <a:rPr lang="fi-FI" smtClean="0"/>
              <a:t>3.8.2022</a:t>
            </a:fld>
            <a:endParaRPr lang="en-US" dirty="0"/>
          </a:p>
        </p:txBody>
      </p:sp>
      <p:sp>
        <p:nvSpPr>
          <p:cNvPr id="6" name="Alatunnisteen paikkamerkki 5">
            <a:extLst>
              <a:ext uri="{FF2B5EF4-FFF2-40B4-BE49-F238E27FC236}">
                <a16:creationId xmlns:a16="http://schemas.microsoft.com/office/drawing/2014/main" id="{39E07601-102E-EA3C-B25B-B03CB15B23DC}"/>
              </a:ext>
            </a:extLst>
          </p:cNvPr>
          <p:cNvSpPr>
            <a:spLocks noGrp="1"/>
          </p:cNvSpPr>
          <p:nvPr>
            <p:ph type="ftr" sz="quarter" idx="11"/>
          </p:nvPr>
        </p:nvSpPr>
        <p:spPr/>
        <p:txBody>
          <a:bodyPr/>
          <a:lstStyle/>
          <a:p>
            <a:r>
              <a:rPr lang="en-US"/>
              <a:t>Puhtaasti kotimainen</a:t>
            </a:r>
            <a:endParaRPr lang="en-US" dirty="0"/>
          </a:p>
        </p:txBody>
      </p:sp>
      <p:sp>
        <p:nvSpPr>
          <p:cNvPr id="14" name="Kaarinuoli vasemmalle 13">
            <a:extLst>
              <a:ext uri="{FF2B5EF4-FFF2-40B4-BE49-F238E27FC236}">
                <a16:creationId xmlns:a16="http://schemas.microsoft.com/office/drawing/2014/main" id="{6666880D-0C17-6BF2-7B82-2DB1DF671705}"/>
              </a:ext>
            </a:extLst>
          </p:cNvPr>
          <p:cNvSpPr/>
          <p:nvPr/>
        </p:nvSpPr>
        <p:spPr>
          <a:xfrm rot="6115274">
            <a:off x="641993" y="698660"/>
            <a:ext cx="878306" cy="1913021"/>
          </a:xfrm>
          <a:prstGeom prst="curvedLef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fi-FI">
              <a:solidFill>
                <a:schemeClr val="tx1"/>
              </a:solidFill>
            </a:endParaRPr>
          </a:p>
        </p:txBody>
      </p:sp>
      <p:sp>
        <p:nvSpPr>
          <p:cNvPr id="3" name="Sisällön paikkamerkki 2">
            <a:extLst>
              <a:ext uri="{FF2B5EF4-FFF2-40B4-BE49-F238E27FC236}">
                <a16:creationId xmlns:a16="http://schemas.microsoft.com/office/drawing/2014/main" id="{42638599-47CF-1292-7FFE-38171D05EC63}"/>
              </a:ext>
            </a:extLst>
          </p:cNvPr>
          <p:cNvSpPr>
            <a:spLocks noGrp="1"/>
          </p:cNvSpPr>
          <p:nvPr>
            <p:ph idx="1"/>
          </p:nvPr>
        </p:nvSpPr>
        <p:spPr>
          <a:xfrm>
            <a:off x="2270251" y="3081559"/>
            <a:ext cx="8210298" cy="941959"/>
          </a:xfrm>
        </p:spPr>
        <p:txBody>
          <a:bodyPr/>
          <a:lstStyle/>
          <a:p>
            <a:pPr marL="0" indent="0" algn="ctr">
              <a:buNone/>
            </a:pPr>
            <a:r>
              <a:rPr lang="fi-FI" dirty="0">
                <a:hlinkClick r:id="rId3"/>
              </a:rPr>
              <a:t>https://www.youtube.com/watch?v=7VUxoIFsuL0</a:t>
            </a:r>
            <a:endParaRPr lang="fi-FI" dirty="0"/>
          </a:p>
          <a:p>
            <a:pPr algn="ctr"/>
            <a:endParaRPr lang="fi-FI" dirty="0"/>
          </a:p>
          <a:p>
            <a:pPr algn="ctr"/>
            <a:endParaRPr lang="fi-FI" dirty="0"/>
          </a:p>
        </p:txBody>
      </p:sp>
    </p:spTree>
    <p:extLst>
      <p:ext uri="{BB962C8B-B14F-4D97-AF65-F5344CB8AC3E}">
        <p14:creationId xmlns:p14="http://schemas.microsoft.com/office/powerpoint/2010/main" val="15276379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80DF40B2-80F7-4E71-B46C-284163F36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B711912-3084-826A-07D0-97DA546DA446}"/>
              </a:ext>
            </a:extLst>
          </p:cNvPr>
          <p:cNvSpPr>
            <a:spLocks noGrp="1"/>
          </p:cNvSpPr>
          <p:nvPr>
            <p:ph type="title"/>
          </p:nvPr>
        </p:nvSpPr>
        <p:spPr>
          <a:xfrm>
            <a:off x="838199" y="548464"/>
            <a:ext cx="3807187" cy="2228074"/>
          </a:xfrm>
        </p:spPr>
        <p:txBody>
          <a:bodyPr>
            <a:normAutofit/>
          </a:bodyPr>
          <a:lstStyle/>
          <a:p>
            <a:r>
              <a:rPr lang="fi-FI" sz="3700" dirty="0"/>
              <a:t>Tuotteiden pakkaaminen</a:t>
            </a:r>
          </a:p>
        </p:txBody>
      </p:sp>
      <p:sp>
        <p:nvSpPr>
          <p:cNvPr id="3" name="Sisällön paikkamerkki 2">
            <a:extLst>
              <a:ext uri="{FF2B5EF4-FFF2-40B4-BE49-F238E27FC236}">
                <a16:creationId xmlns:a16="http://schemas.microsoft.com/office/drawing/2014/main" id="{856C1357-E4F8-78BA-A3CB-165DEF1C40BA}"/>
              </a:ext>
            </a:extLst>
          </p:cNvPr>
          <p:cNvSpPr>
            <a:spLocks noGrp="1"/>
          </p:cNvSpPr>
          <p:nvPr>
            <p:ph idx="1"/>
          </p:nvPr>
        </p:nvSpPr>
        <p:spPr>
          <a:xfrm>
            <a:off x="838201" y="2962279"/>
            <a:ext cx="3799425" cy="3143241"/>
          </a:xfrm>
        </p:spPr>
        <p:txBody>
          <a:bodyPr>
            <a:normAutofit/>
          </a:bodyPr>
          <a:lstStyle/>
          <a:p>
            <a:r>
              <a:rPr lang="fi-FI" sz="2000" dirty="0"/>
              <a:t>Pakkauksen tarkoitus on suojata tuotetta kuljetuksessa ja säilytyksen aikana, mikä vähentää ruokahävikkiä merkittävästi. </a:t>
            </a:r>
          </a:p>
          <a:p>
            <a:r>
              <a:rPr lang="fi-FI" sz="2000" dirty="0"/>
              <a:t>Pakkaaminen on aina järkevää, kun se vähentää hävikkiä.</a:t>
            </a:r>
          </a:p>
        </p:txBody>
      </p:sp>
      <p:sp>
        <p:nvSpPr>
          <p:cNvPr id="4" name="Päivämäärän paikkamerkki 3">
            <a:extLst>
              <a:ext uri="{FF2B5EF4-FFF2-40B4-BE49-F238E27FC236}">
                <a16:creationId xmlns:a16="http://schemas.microsoft.com/office/drawing/2014/main" id="{BA2DD959-523A-F56B-D71B-5427F40433F1}"/>
              </a:ext>
            </a:extLst>
          </p:cNvPr>
          <p:cNvSpPr>
            <a:spLocks noGrp="1"/>
          </p:cNvSpPr>
          <p:nvPr>
            <p:ph type="dt" sz="half" idx="10"/>
          </p:nvPr>
        </p:nvSpPr>
        <p:spPr>
          <a:xfrm>
            <a:off x="838200" y="6356350"/>
            <a:ext cx="2743200" cy="365125"/>
          </a:xfrm>
        </p:spPr>
        <p:txBody>
          <a:bodyPr>
            <a:normAutofit/>
          </a:bodyPr>
          <a:lstStyle/>
          <a:p>
            <a:pPr>
              <a:spcAft>
                <a:spcPts val="600"/>
              </a:spcAft>
            </a:pPr>
            <a:fld id="{704305C7-A2FA-B949-B534-DD45E1EE0397}" type="datetime1">
              <a:rPr lang="fi-FI"/>
              <a:pPr>
                <a:spcAft>
                  <a:spcPts val="600"/>
                </a:spcAft>
              </a:pPr>
              <a:t>3.8.2022</a:t>
            </a:fld>
            <a:endParaRPr lang="en-US"/>
          </a:p>
        </p:txBody>
      </p:sp>
      <p:pic>
        <p:nvPicPr>
          <p:cNvPr id="7" name="Kuva 6" descr="Kuva, joka sisältää kohteen sisä, vihreä, useat&#10;&#10;Kuvaus luotu automaattisesti">
            <a:extLst>
              <a:ext uri="{FF2B5EF4-FFF2-40B4-BE49-F238E27FC236}">
                <a16:creationId xmlns:a16="http://schemas.microsoft.com/office/drawing/2014/main" id="{4F3AFDD2-B491-B854-8894-000AC4A8285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010387" y="10"/>
            <a:ext cx="7181613" cy="6857990"/>
          </a:xfrm>
          <a:prstGeom prst="rect">
            <a:avLst/>
          </a:prstGeom>
          <a:effectLst/>
        </p:spPr>
      </p:pic>
      <p:sp>
        <p:nvSpPr>
          <p:cNvPr id="5" name="Alatunnisteen paikkamerkki 4">
            <a:extLst>
              <a:ext uri="{FF2B5EF4-FFF2-40B4-BE49-F238E27FC236}">
                <a16:creationId xmlns:a16="http://schemas.microsoft.com/office/drawing/2014/main" id="{95A94FF1-3DFB-FB26-5AF8-0BA8B3556A27}"/>
              </a:ext>
            </a:extLst>
          </p:cNvPr>
          <p:cNvSpPr>
            <a:spLocks noGrp="1"/>
          </p:cNvSpPr>
          <p:nvPr>
            <p:ph type="ftr" sz="quarter" idx="11"/>
          </p:nvPr>
        </p:nvSpPr>
        <p:spPr>
          <a:xfrm>
            <a:off x="5183124" y="6356350"/>
            <a:ext cx="4824452" cy="365125"/>
          </a:xfrm>
        </p:spPr>
        <p:txBody>
          <a:bodyPr>
            <a:normAutofit/>
          </a:bodyPr>
          <a:lstStyle/>
          <a:p>
            <a:pPr algn="l">
              <a:spcAft>
                <a:spcPts val="600"/>
              </a:spcAft>
            </a:pPr>
            <a:r>
              <a:rPr lang="en-US">
                <a:solidFill>
                  <a:srgbClr val="FFFFFF"/>
                </a:solidFill>
              </a:rPr>
              <a:t>Puhtaasti kotimainen</a:t>
            </a:r>
          </a:p>
        </p:txBody>
      </p:sp>
    </p:spTree>
    <p:extLst>
      <p:ext uri="{BB962C8B-B14F-4D97-AF65-F5344CB8AC3E}">
        <p14:creationId xmlns:p14="http://schemas.microsoft.com/office/powerpoint/2010/main" val="2991499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B5DC614-CC72-BA52-423F-2AEB58DE220A}"/>
              </a:ext>
            </a:extLst>
          </p:cNvPr>
          <p:cNvSpPr>
            <a:spLocks noGrp="1"/>
          </p:cNvSpPr>
          <p:nvPr>
            <p:ph type="title"/>
          </p:nvPr>
        </p:nvSpPr>
        <p:spPr/>
        <p:txBody>
          <a:bodyPr/>
          <a:lstStyle/>
          <a:p>
            <a:r>
              <a:rPr lang="fi-FI" dirty="0"/>
              <a:t>Oppimispäiväkirja </a:t>
            </a:r>
          </a:p>
        </p:txBody>
      </p:sp>
      <p:sp>
        <p:nvSpPr>
          <p:cNvPr id="3" name="Sisällön paikkamerkki 2">
            <a:extLst>
              <a:ext uri="{FF2B5EF4-FFF2-40B4-BE49-F238E27FC236}">
                <a16:creationId xmlns:a16="http://schemas.microsoft.com/office/drawing/2014/main" id="{9DBBC13A-A980-18FF-0B7D-11DB2F419901}"/>
              </a:ext>
            </a:extLst>
          </p:cNvPr>
          <p:cNvSpPr>
            <a:spLocks noGrp="1"/>
          </p:cNvSpPr>
          <p:nvPr>
            <p:ph idx="1"/>
          </p:nvPr>
        </p:nvSpPr>
        <p:spPr>
          <a:xfrm>
            <a:off x="838200" y="1847850"/>
            <a:ext cx="7025640" cy="4351338"/>
          </a:xfrm>
        </p:spPr>
        <p:txBody>
          <a:bodyPr>
            <a:normAutofit fontScale="92500" lnSpcReduction="20000"/>
          </a:bodyPr>
          <a:lstStyle/>
          <a:p>
            <a:pPr fontAlgn="base"/>
            <a:r>
              <a:rPr lang="fi-FI" dirty="0"/>
              <a:t>Miksi kasvihuoneviljely ei enää ole Suomessa ilmastopahiksien puuhaa?</a:t>
            </a:r>
          </a:p>
          <a:p>
            <a:pPr fontAlgn="base"/>
            <a:r>
              <a:rPr lang="fi-FI" dirty="0"/>
              <a:t>Miten voit itse lisätä kotimaisten kasvisten käyttöä?</a:t>
            </a:r>
          </a:p>
          <a:p>
            <a:pPr fontAlgn="base"/>
            <a:r>
              <a:rPr lang="fi-FI" dirty="0"/>
              <a:t>Minkälainen olisi sinulle mieluinen kotimaisia kasviksia sisältävä välipala? Suunnittele omasi. </a:t>
            </a:r>
          </a:p>
          <a:p>
            <a:r>
              <a:rPr lang="fi-FI" dirty="0"/>
              <a:t>Jos oikein innostut niin voisit vaikka kotona sen toteuttaakin ja ottaa siitä kuvan.</a:t>
            </a:r>
          </a:p>
          <a:p>
            <a:pPr marL="0" indent="0">
              <a:buNone/>
            </a:pPr>
            <a:br>
              <a:rPr lang="fi-FI" dirty="0"/>
            </a:br>
            <a:br>
              <a:rPr lang="fi-FI" dirty="0"/>
            </a:br>
            <a:endParaRPr lang="fi-FI" dirty="0"/>
          </a:p>
        </p:txBody>
      </p:sp>
      <p:sp>
        <p:nvSpPr>
          <p:cNvPr id="4" name="Päivämäärän paikkamerkki 3">
            <a:extLst>
              <a:ext uri="{FF2B5EF4-FFF2-40B4-BE49-F238E27FC236}">
                <a16:creationId xmlns:a16="http://schemas.microsoft.com/office/drawing/2014/main" id="{64393165-AA74-5D09-9B6D-DA600EBE75EF}"/>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F579FED4-F9A0-338E-47E3-DFB24421AB78}"/>
              </a:ext>
            </a:extLst>
          </p:cNvPr>
          <p:cNvSpPr>
            <a:spLocks noGrp="1"/>
          </p:cNvSpPr>
          <p:nvPr>
            <p:ph type="ftr" sz="quarter" idx="11"/>
          </p:nvPr>
        </p:nvSpPr>
        <p:spPr/>
        <p:txBody>
          <a:bodyPr/>
          <a:lstStyle/>
          <a:p>
            <a:r>
              <a:rPr lang="en-US"/>
              <a:t>Puhtaasti kotimainen</a:t>
            </a:r>
            <a:endParaRPr lang="en-US" dirty="0"/>
          </a:p>
        </p:txBody>
      </p:sp>
      <p:pic>
        <p:nvPicPr>
          <p:cNvPr id="7" name="Kuva 6">
            <a:extLst>
              <a:ext uri="{FF2B5EF4-FFF2-40B4-BE49-F238E27FC236}">
                <a16:creationId xmlns:a16="http://schemas.microsoft.com/office/drawing/2014/main" id="{EAFC25A1-5A08-78A0-6B44-C65D3B992F8C}"/>
              </a:ext>
            </a:extLst>
          </p:cNvPr>
          <p:cNvPicPr>
            <a:picLocks noChangeAspect="1"/>
          </p:cNvPicPr>
          <p:nvPr/>
        </p:nvPicPr>
        <p:blipFill>
          <a:blip r:embed="rId2"/>
          <a:stretch>
            <a:fillRect/>
          </a:stretch>
        </p:blipFill>
        <p:spPr>
          <a:xfrm>
            <a:off x="7959560" y="1969869"/>
            <a:ext cx="3694829" cy="3694829"/>
          </a:xfrm>
          <a:prstGeom prst="rect">
            <a:avLst/>
          </a:prstGeom>
        </p:spPr>
      </p:pic>
      <p:sp>
        <p:nvSpPr>
          <p:cNvPr id="8" name="Tekstiruutu 7">
            <a:extLst>
              <a:ext uri="{FF2B5EF4-FFF2-40B4-BE49-F238E27FC236}">
                <a16:creationId xmlns:a16="http://schemas.microsoft.com/office/drawing/2014/main" id="{865D40EC-B2BB-35DC-CE49-FFC7438DF50A}"/>
              </a:ext>
            </a:extLst>
          </p:cNvPr>
          <p:cNvSpPr txBox="1"/>
          <p:nvPr/>
        </p:nvSpPr>
        <p:spPr>
          <a:xfrm>
            <a:off x="8141168" y="1681118"/>
            <a:ext cx="3513221" cy="646331"/>
          </a:xfrm>
          <a:prstGeom prst="rect">
            <a:avLst/>
          </a:prstGeom>
          <a:noFill/>
        </p:spPr>
        <p:txBody>
          <a:bodyPr wrap="square" rtlCol="0">
            <a:spAutoFit/>
          </a:bodyPr>
          <a:lstStyle/>
          <a:p>
            <a:r>
              <a:rPr lang="fi-FI" dirty="0"/>
              <a:t>Tutustu oheiseen verkkosivuun:</a:t>
            </a:r>
          </a:p>
          <a:p>
            <a:endParaRPr lang="fi-FI" dirty="0"/>
          </a:p>
        </p:txBody>
      </p:sp>
    </p:spTree>
    <p:extLst>
      <p:ext uri="{BB962C8B-B14F-4D97-AF65-F5344CB8AC3E}">
        <p14:creationId xmlns:p14="http://schemas.microsoft.com/office/powerpoint/2010/main" val="1294642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442E39-7193-BC7A-DD36-ECEF71292F70}"/>
              </a:ext>
            </a:extLst>
          </p:cNvPr>
          <p:cNvSpPr>
            <a:spLocks noGrp="1"/>
          </p:cNvSpPr>
          <p:nvPr>
            <p:ph type="title"/>
          </p:nvPr>
        </p:nvSpPr>
        <p:spPr/>
        <p:txBody>
          <a:bodyPr/>
          <a:lstStyle/>
          <a:p>
            <a:r>
              <a:rPr lang="fi-FI" dirty="0"/>
              <a:t>Visa! </a:t>
            </a:r>
          </a:p>
        </p:txBody>
      </p:sp>
      <p:sp>
        <p:nvSpPr>
          <p:cNvPr id="6" name="Sisällön paikkamerkki 5">
            <a:extLst>
              <a:ext uri="{FF2B5EF4-FFF2-40B4-BE49-F238E27FC236}">
                <a16:creationId xmlns:a16="http://schemas.microsoft.com/office/drawing/2014/main" id="{53D7CD1A-D812-EF3C-0B0C-119D12506ACE}"/>
              </a:ext>
            </a:extLst>
          </p:cNvPr>
          <p:cNvSpPr>
            <a:spLocks noGrp="1"/>
          </p:cNvSpPr>
          <p:nvPr>
            <p:ph sz="half" idx="1"/>
          </p:nvPr>
        </p:nvSpPr>
        <p:spPr/>
        <p:txBody>
          <a:bodyPr/>
          <a:lstStyle/>
          <a:p>
            <a:pPr marL="0" indent="0" fontAlgn="base">
              <a:buNone/>
            </a:pPr>
            <a:r>
              <a:rPr lang="fi-FI" dirty="0"/>
              <a:t>1. Kasviksilla tarkoitetaan</a:t>
            </a:r>
          </a:p>
          <a:p>
            <a:pPr marL="0" indent="0">
              <a:buNone/>
            </a:pPr>
            <a:r>
              <a:rPr lang="fi-FI" dirty="0"/>
              <a:t>a) vihanneksia </a:t>
            </a:r>
          </a:p>
          <a:p>
            <a:pPr marL="0" indent="0">
              <a:buNone/>
            </a:pPr>
            <a:r>
              <a:rPr lang="fi-FI" dirty="0"/>
              <a:t>b) sieniä</a:t>
            </a:r>
          </a:p>
          <a:p>
            <a:pPr marL="0" indent="0">
              <a:buNone/>
            </a:pPr>
            <a:r>
              <a:rPr lang="fi-FI" dirty="0"/>
              <a:t>c) marjoja</a:t>
            </a:r>
          </a:p>
          <a:p>
            <a:pPr marL="0" indent="0">
              <a:buNone/>
            </a:pPr>
            <a:r>
              <a:rPr lang="fi-FI" dirty="0"/>
              <a:t>d) puun oksia </a:t>
            </a:r>
          </a:p>
          <a:p>
            <a:pPr marL="0" indent="0">
              <a:buNone/>
            </a:pPr>
            <a:r>
              <a:rPr lang="fi-FI" dirty="0"/>
              <a:t>e) hedelmiä</a:t>
            </a:r>
          </a:p>
          <a:p>
            <a:pPr marL="0" indent="0">
              <a:buNone/>
            </a:pPr>
            <a:br>
              <a:rPr lang="fi-FI" dirty="0"/>
            </a:br>
            <a:br>
              <a:rPr lang="fi-FI" dirty="0"/>
            </a:br>
            <a:endParaRPr lang="fi-FI" dirty="0"/>
          </a:p>
        </p:txBody>
      </p:sp>
      <p:sp>
        <p:nvSpPr>
          <p:cNvPr id="7" name="Sisällön paikkamerkki 6">
            <a:extLst>
              <a:ext uri="{FF2B5EF4-FFF2-40B4-BE49-F238E27FC236}">
                <a16:creationId xmlns:a16="http://schemas.microsoft.com/office/drawing/2014/main" id="{6483F51A-2698-38C7-02E3-DBEEDF800897}"/>
              </a:ext>
            </a:extLst>
          </p:cNvPr>
          <p:cNvSpPr>
            <a:spLocks noGrp="1"/>
          </p:cNvSpPr>
          <p:nvPr>
            <p:ph sz="half" idx="2"/>
          </p:nvPr>
        </p:nvSpPr>
        <p:spPr/>
        <p:txBody>
          <a:bodyPr/>
          <a:lstStyle/>
          <a:p>
            <a:pPr marL="0" indent="0" fontAlgn="base">
              <a:buNone/>
            </a:pPr>
            <a:r>
              <a:rPr lang="fi-FI" dirty="0"/>
              <a:t>2. Kasvihuoneviljely on</a:t>
            </a:r>
          </a:p>
          <a:p>
            <a:pPr marL="0" indent="0">
              <a:buNone/>
            </a:pPr>
            <a:r>
              <a:rPr lang="fi-FI" dirty="0"/>
              <a:t>a) merihirviöiden puuhaa</a:t>
            </a:r>
          </a:p>
          <a:p>
            <a:pPr marL="0" indent="0">
              <a:buNone/>
            </a:pPr>
            <a:r>
              <a:rPr lang="fi-FI" dirty="0"/>
              <a:t>b) </a:t>
            </a:r>
            <a:r>
              <a:rPr lang="fi-FI" dirty="0" err="1"/>
              <a:t>ilmastohyvisten</a:t>
            </a:r>
            <a:r>
              <a:rPr lang="fi-FI" dirty="0"/>
              <a:t> puuhaa</a:t>
            </a:r>
          </a:p>
          <a:p>
            <a:pPr marL="0" indent="0">
              <a:buNone/>
            </a:pPr>
            <a:r>
              <a:rPr lang="fi-FI" dirty="0"/>
              <a:t>c) ilmastopahisten puuhaa</a:t>
            </a:r>
            <a:br>
              <a:rPr lang="fi-FI" dirty="0"/>
            </a:br>
            <a:br>
              <a:rPr lang="fi-FI" dirty="0"/>
            </a:br>
            <a:endParaRPr lang="fi-FI" dirty="0"/>
          </a:p>
        </p:txBody>
      </p:sp>
      <p:sp>
        <p:nvSpPr>
          <p:cNvPr id="4" name="Päivämäärän paikkamerkki 3">
            <a:extLst>
              <a:ext uri="{FF2B5EF4-FFF2-40B4-BE49-F238E27FC236}">
                <a16:creationId xmlns:a16="http://schemas.microsoft.com/office/drawing/2014/main" id="{8972C2E5-3B22-A69D-CFF6-050F74C15A1F}"/>
              </a:ext>
            </a:extLst>
          </p:cNvPr>
          <p:cNvSpPr>
            <a:spLocks noGrp="1"/>
          </p:cNvSpPr>
          <p:nvPr>
            <p:ph type="dt" sz="half" idx="10"/>
          </p:nvPr>
        </p:nvSpPr>
        <p:spPr/>
        <p:txBody>
          <a:bodyPr/>
          <a:lstStyle/>
          <a:p>
            <a:fld id="{704305C7-A2FA-B949-B534-DD45E1EE0397}" type="datetime1">
              <a:rPr lang="fi-FI" smtClean="0"/>
              <a:t>3.8.2022</a:t>
            </a:fld>
            <a:endParaRPr lang="en-US" dirty="0"/>
          </a:p>
        </p:txBody>
      </p:sp>
      <p:sp>
        <p:nvSpPr>
          <p:cNvPr id="5" name="Alatunnisteen paikkamerkki 4">
            <a:extLst>
              <a:ext uri="{FF2B5EF4-FFF2-40B4-BE49-F238E27FC236}">
                <a16:creationId xmlns:a16="http://schemas.microsoft.com/office/drawing/2014/main" id="{6EADB151-AD20-49B3-15D3-7F5A3D9421A4}"/>
              </a:ext>
            </a:extLst>
          </p:cNvPr>
          <p:cNvSpPr>
            <a:spLocks noGrp="1"/>
          </p:cNvSpPr>
          <p:nvPr>
            <p:ph type="ftr" sz="quarter" idx="11"/>
          </p:nvPr>
        </p:nvSpPr>
        <p:spPr/>
        <p:txBody>
          <a:bodyPr/>
          <a:lstStyle/>
          <a:p>
            <a:r>
              <a:rPr lang="en-US"/>
              <a:t>Puhtaasti kotimainen</a:t>
            </a:r>
            <a:endParaRPr lang="en-US" dirty="0"/>
          </a:p>
        </p:txBody>
      </p:sp>
      <p:pic>
        <p:nvPicPr>
          <p:cNvPr id="9" name="Kuva 8">
            <a:extLst>
              <a:ext uri="{FF2B5EF4-FFF2-40B4-BE49-F238E27FC236}">
                <a16:creationId xmlns:a16="http://schemas.microsoft.com/office/drawing/2014/main" id="{C95567C3-23D5-4320-0499-2E6023E9212A}"/>
              </a:ext>
            </a:extLst>
          </p:cNvPr>
          <p:cNvPicPr>
            <a:picLocks noChangeAspect="1"/>
          </p:cNvPicPr>
          <p:nvPr/>
        </p:nvPicPr>
        <p:blipFill>
          <a:blip r:embed="rId3"/>
          <a:stretch>
            <a:fillRect/>
          </a:stretch>
        </p:blipFill>
        <p:spPr>
          <a:xfrm>
            <a:off x="6679130" y="2655436"/>
            <a:ext cx="5970453" cy="5149516"/>
          </a:xfrm>
          <a:prstGeom prst="rect">
            <a:avLst/>
          </a:prstGeom>
        </p:spPr>
      </p:pic>
    </p:spTree>
    <p:extLst>
      <p:ext uri="{BB962C8B-B14F-4D97-AF65-F5344CB8AC3E}">
        <p14:creationId xmlns:p14="http://schemas.microsoft.com/office/powerpoint/2010/main" val="1500470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repeatCount="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3000" fill="hold"/>
                                        <p:tgtEl>
                                          <p:spTgt spid="9"/>
                                        </p:tgtEl>
                                        <p:attrNameLst>
                                          <p:attrName>ppt_x</p:attrName>
                                        </p:attrNameLst>
                                      </p:cBhvr>
                                      <p:tavLst>
                                        <p:tav tm="0">
                                          <p:val>
                                            <p:strVal val="#ppt_x"/>
                                          </p:val>
                                        </p:tav>
                                        <p:tav tm="100000">
                                          <p:val>
                                            <p:strVal val="#ppt_x"/>
                                          </p:val>
                                        </p:tav>
                                      </p:tavLst>
                                    </p:anim>
                                    <p:anim calcmode="lin" valueType="num">
                                      <p:cBhvr additive="base">
                                        <p:cTn id="8" dur="3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BE3FC83-9565-BE9F-2BC7-4AB71236D463}"/>
              </a:ext>
            </a:extLst>
          </p:cNvPr>
          <p:cNvSpPr>
            <a:spLocks noGrp="1"/>
          </p:cNvSpPr>
          <p:nvPr>
            <p:ph sz="half" idx="1"/>
          </p:nvPr>
        </p:nvSpPr>
        <p:spPr>
          <a:xfrm>
            <a:off x="1397000" y="1087655"/>
            <a:ext cx="4622800" cy="5089308"/>
          </a:xfrm>
        </p:spPr>
        <p:txBody>
          <a:bodyPr>
            <a:normAutofit/>
          </a:bodyPr>
          <a:lstStyle/>
          <a:p>
            <a:pPr marL="0" indent="0" fontAlgn="base">
              <a:buNone/>
            </a:pPr>
            <a:r>
              <a:rPr lang="fi-FI" dirty="0"/>
              <a:t>3. Suomessa kasvihuonekasviksia viljellään</a:t>
            </a:r>
          </a:p>
          <a:p>
            <a:pPr marL="0" indent="0">
              <a:buNone/>
            </a:pPr>
            <a:r>
              <a:rPr lang="fi-FI" dirty="0"/>
              <a:t>a) vain kesällä</a:t>
            </a:r>
          </a:p>
          <a:p>
            <a:pPr marL="0" indent="0">
              <a:buNone/>
            </a:pPr>
            <a:r>
              <a:rPr lang="fi-FI" dirty="0"/>
              <a:t>b) vain syksyllä</a:t>
            </a:r>
          </a:p>
          <a:p>
            <a:pPr marL="0" indent="0">
              <a:buNone/>
            </a:pPr>
            <a:r>
              <a:rPr lang="fi-FI" dirty="0"/>
              <a:t>c) vain talvella</a:t>
            </a:r>
          </a:p>
          <a:p>
            <a:pPr marL="0" indent="0">
              <a:buNone/>
            </a:pPr>
            <a:r>
              <a:rPr lang="fi-FI" dirty="0"/>
              <a:t>d) ympäri vuoden</a:t>
            </a:r>
          </a:p>
          <a:p>
            <a:pPr marL="0" indent="0">
              <a:buNone/>
            </a:pPr>
            <a:br>
              <a:rPr lang="fi-FI" dirty="0"/>
            </a:br>
            <a:br>
              <a:rPr lang="fi-FI" dirty="0"/>
            </a:br>
            <a:endParaRPr lang="fi-FI" dirty="0"/>
          </a:p>
        </p:txBody>
      </p:sp>
      <p:sp>
        <p:nvSpPr>
          <p:cNvPr id="4" name="Sisällön paikkamerkki 3">
            <a:extLst>
              <a:ext uri="{FF2B5EF4-FFF2-40B4-BE49-F238E27FC236}">
                <a16:creationId xmlns:a16="http://schemas.microsoft.com/office/drawing/2014/main" id="{886B0BA3-742E-6500-F776-CCBCD4E9BD20}"/>
              </a:ext>
            </a:extLst>
          </p:cNvPr>
          <p:cNvSpPr>
            <a:spLocks noGrp="1"/>
          </p:cNvSpPr>
          <p:nvPr>
            <p:ph sz="half" idx="2"/>
          </p:nvPr>
        </p:nvSpPr>
        <p:spPr>
          <a:xfrm>
            <a:off x="6172200" y="1087655"/>
            <a:ext cx="5181600" cy="5089308"/>
          </a:xfrm>
        </p:spPr>
        <p:txBody>
          <a:bodyPr>
            <a:normAutofit/>
          </a:bodyPr>
          <a:lstStyle/>
          <a:p>
            <a:pPr marL="0" indent="0">
              <a:buNone/>
            </a:pPr>
            <a:r>
              <a:rPr lang="fi-FI" dirty="0"/>
              <a:t>4. Kasvisten pakkaamisen tarkoitus</a:t>
            </a:r>
          </a:p>
          <a:p>
            <a:pPr marL="0" indent="0">
              <a:buNone/>
            </a:pPr>
            <a:r>
              <a:rPr lang="fi-FI" dirty="0"/>
              <a:t>a) koristaa tuotetta</a:t>
            </a:r>
          </a:p>
          <a:p>
            <a:pPr marL="0" indent="0">
              <a:buNone/>
            </a:pPr>
            <a:r>
              <a:rPr lang="fi-FI" dirty="0"/>
              <a:t>b) houkutella asiakkaita</a:t>
            </a:r>
          </a:p>
          <a:p>
            <a:pPr marL="0" indent="0">
              <a:buNone/>
            </a:pPr>
            <a:r>
              <a:rPr lang="fi-FI" dirty="0"/>
              <a:t>c) suojata tuotetta</a:t>
            </a:r>
          </a:p>
          <a:p>
            <a:pPr marL="0" indent="0">
              <a:buNone/>
            </a:pPr>
            <a:r>
              <a:rPr lang="fi-FI" dirty="0"/>
              <a:t>d) vähentää hävikkiä</a:t>
            </a:r>
          </a:p>
          <a:p>
            <a:pPr marL="0" indent="0">
              <a:buNone/>
            </a:pPr>
            <a:br>
              <a:rPr lang="fi-FI" dirty="0"/>
            </a:br>
            <a:br>
              <a:rPr lang="fi-FI" dirty="0"/>
            </a:br>
            <a:endParaRPr lang="fi-FI" dirty="0"/>
          </a:p>
        </p:txBody>
      </p:sp>
      <p:sp>
        <p:nvSpPr>
          <p:cNvPr id="5" name="Päivämäärän paikkamerkki 4">
            <a:extLst>
              <a:ext uri="{FF2B5EF4-FFF2-40B4-BE49-F238E27FC236}">
                <a16:creationId xmlns:a16="http://schemas.microsoft.com/office/drawing/2014/main" id="{1338185C-A5EA-301F-F89B-D79C005A1355}"/>
              </a:ext>
            </a:extLst>
          </p:cNvPr>
          <p:cNvSpPr>
            <a:spLocks noGrp="1"/>
          </p:cNvSpPr>
          <p:nvPr>
            <p:ph type="dt" sz="half" idx="10"/>
          </p:nvPr>
        </p:nvSpPr>
        <p:spPr/>
        <p:txBody>
          <a:bodyPr/>
          <a:lstStyle/>
          <a:p>
            <a:fld id="{351A35B2-836A-5541-AA72-E0B686366ABC}" type="datetime1">
              <a:rPr lang="fi-FI" smtClean="0"/>
              <a:t>3.8.2022</a:t>
            </a:fld>
            <a:endParaRPr lang="en-US" dirty="0"/>
          </a:p>
        </p:txBody>
      </p:sp>
      <p:sp>
        <p:nvSpPr>
          <p:cNvPr id="6" name="Alatunnisteen paikkamerkki 5">
            <a:extLst>
              <a:ext uri="{FF2B5EF4-FFF2-40B4-BE49-F238E27FC236}">
                <a16:creationId xmlns:a16="http://schemas.microsoft.com/office/drawing/2014/main" id="{546B5529-FAF6-43B9-7CD1-81B42612807F}"/>
              </a:ext>
            </a:extLst>
          </p:cNvPr>
          <p:cNvSpPr>
            <a:spLocks noGrp="1"/>
          </p:cNvSpPr>
          <p:nvPr>
            <p:ph type="ftr" sz="quarter" idx="11"/>
          </p:nvPr>
        </p:nvSpPr>
        <p:spPr/>
        <p:txBody>
          <a:bodyPr/>
          <a:lstStyle/>
          <a:p>
            <a:r>
              <a:rPr lang="en-US"/>
              <a:t>Puhtaasti kotimainen</a:t>
            </a:r>
            <a:endParaRPr lang="en-US" dirty="0"/>
          </a:p>
        </p:txBody>
      </p:sp>
    </p:spTree>
    <p:extLst>
      <p:ext uri="{BB962C8B-B14F-4D97-AF65-F5344CB8AC3E}">
        <p14:creationId xmlns:p14="http://schemas.microsoft.com/office/powerpoint/2010/main" val="3625811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E6814"/>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3A63011-03F5-0741-9C43-B075DB842592}"/>
              </a:ext>
            </a:extLst>
          </p:cNvPr>
          <p:cNvSpPr>
            <a:spLocks noGrp="1"/>
          </p:cNvSpPr>
          <p:nvPr>
            <p:ph type="ctrTitle"/>
          </p:nvPr>
        </p:nvSpPr>
        <p:spPr>
          <a:xfrm>
            <a:off x="7627295" y="2855068"/>
            <a:ext cx="3881821" cy="1147863"/>
          </a:xfrm>
        </p:spPr>
        <p:txBody>
          <a:bodyPr anchor="b">
            <a:noAutofit/>
          </a:bodyPr>
          <a:lstStyle/>
          <a:p>
            <a:r>
              <a:rPr lang="fi-FI" sz="3600" b="1" dirty="0">
                <a:latin typeface="Rubik" pitchFamily="2" charset="-79"/>
                <a:cs typeface="Rubik" pitchFamily="2" charset="-79"/>
              </a:rPr>
              <a:t>Vihannesten täytteistä jatkoa!</a:t>
            </a:r>
          </a:p>
        </p:txBody>
      </p:sp>
      <p:sp>
        <p:nvSpPr>
          <p:cNvPr id="27" name="Freeform: Shape 24">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Picture 6" descr="Kuva, joka sisältää kohteen ruoho&#10;&#10;Kuvaus luotu automaattisesti">
            <a:extLst>
              <a:ext uri="{FF2B5EF4-FFF2-40B4-BE49-F238E27FC236}">
                <a16:creationId xmlns:a16="http://schemas.microsoft.com/office/drawing/2014/main" id="{78056E48-CA1E-4397-9CC8-ED12144A1264}"/>
              </a:ext>
            </a:extLst>
          </p:cNvPr>
          <p:cNvPicPr>
            <a:picLocks noChangeAspect="1"/>
          </p:cNvPicPr>
          <p:nvPr/>
        </p:nvPicPr>
        <p:blipFill rotWithShape="1">
          <a:blip r:embed="rId2">
            <a:extLst>
              <a:ext uri="{28A0092B-C50C-407E-A947-70E740481C1C}">
                <a14:useLocalDpi xmlns:a14="http://schemas.microsoft.com/office/drawing/2010/main"/>
              </a:ext>
            </a:extLst>
          </a:blip>
          <a:srcRect b="-1"/>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4" name="Päivämäärän paikkamerkki 3">
            <a:extLst>
              <a:ext uri="{FF2B5EF4-FFF2-40B4-BE49-F238E27FC236}">
                <a16:creationId xmlns:a16="http://schemas.microsoft.com/office/drawing/2014/main" id="{C96B879B-DF8B-E441-A443-88198C3685DF}"/>
              </a:ext>
            </a:extLst>
          </p:cNvPr>
          <p:cNvSpPr>
            <a:spLocks noGrp="1"/>
          </p:cNvSpPr>
          <p:nvPr>
            <p:ph type="dt" sz="half" idx="10"/>
          </p:nvPr>
        </p:nvSpPr>
        <p:spPr>
          <a:xfrm>
            <a:off x="8107052" y="694944"/>
            <a:ext cx="2716825" cy="365760"/>
          </a:xfrm>
        </p:spPr>
        <p:txBody>
          <a:bodyPr>
            <a:normAutofit/>
          </a:bodyPr>
          <a:lstStyle/>
          <a:p>
            <a:pPr algn="r">
              <a:spcAft>
                <a:spcPts val="600"/>
              </a:spcAft>
            </a:pPr>
            <a:fld id="{04CBAB01-EC44-944D-BC3B-F304C001C870}" type="datetime1">
              <a:rPr lang="fi-FI" sz="1100">
                <a:solidFill>
                  <a:schemeClr val="tx1">
                    <a:alpha val="80000"/>
                  </a:schemeClr>
                </a:solidFill>
              </a:rPr>
              <a:pPr algn="r">
                <a:spcAft>
                  <a:spcPts val="600"/>
                </a:spcAft>
              </a:pPr>
              <a:t>3.8.2022</a:t>
            </a:fld>
            <a:endParaRPr lang="en-US" sz="1100">
              <a:solidFill>
                <a:schemeClr val="tx1">
                  <a:alpha val="80000"/>
                </a:schemeClr>
              </a:solidFill>
            </a:endParaRPr>
          </a:p>
        </p:txBody>
      </p:sp>
      <p:sp>
        <p:nvSpPr>
          <p:cNvPr id="5" name="Alatunnisteen paikkamerkki 4">
            <a:extLst>
              <a:ext uri="{FF2B5EF4-FFF2-40B4-BE49-F238E27FC236}">
                <a16:creationId xmlns:a16="http://schemas.microsoft.com/office/drawing/2014/main" id="{851ECECC-8AC9-4D4C-961C-79B063526ABA}"/>
              </a:ext>
            </a:extLst>
          </p:cNvPr>
          <p:cNvSpPr>
            <a:spLocks noGrp="1"/>
          </p:cNvSpPr>
          <p:nvPr>
            <p:ph type="ftr" sz="quarter" idx="11"/>
          </p:nvPr>
        </p:nvSpPr>
        <p:spPr>
          <a:xfrm>
            <a:off x="7421812" y="5683130"/>
            <a:ext cx="4087304" cy="953974"/>
          </a:xfrm>
        </p:spPr>
        <p:txBody>
          <a:bodyPr>
            <a:normAutofit/>
          </a:bodyPr>
          <a:lstStyle/>
          <a:p>
            <a:pPr>
              <a:spcAft>
                <a:spcPts val="600"/>
              </a:spcAft>
            </a:pPr>
            <a:r>
              <a:rPr lang="en-US" sz="1400" dirty="0" err="1">
                <a:solidFill>
                  <a:schemeClr val="tx1">
                    <a:alpha val="80000"/>
                  </a:schemeClr>
                </a:solidFill>
              </a:rPr>
              <a:t>Puhtaasti</a:t>
            </a:r>
            <a:r>
              <a:rPr lang="en-US" sz="1400" dirty="0">
                <a:solidFill>
                  <a:schemeClr val="tx1">
                    <a:alpha val="80000"/>
                  </a:schemeClr>
                </a:solidFill>
              </a:rPr>
              <a:t> </a:t>
            </a:r>
            <a:r>
              <a:rPr lang="en-US" sz="1400" dirty="0" err="1">
                <a:solidFill>
                  <a:schemeClr val="tx1">
                    <a:alpha val="80000"/>
                  </a:schemeClr>
                </a:solidFill>
              </a:rPr>
              <a:t>kotimainen</a:t>
            </a:r>
            <a:endParaRPr lang="en-US" sz="1400" dirty="0">
              <a:solidFill>
                <a:schemeClr val="tx1">
                  <a:alpha val="80000"/>
                </a:schemeClr>
              </a:solidFill>
            </a:endParaRPr>
          </a:p>
          <a:p>
            <a:pPr>
              <a:spcAft>
                <a:spcPts val="600"/>
              </a:spcAft>
            </a:pPr>
            <a:r>
              <a:rPr lang="en-US" sz="1400" dirty="0" err="1">
                <a:solidFill>
                  <a:schemeClr val="tx1">
                    <a:alpha val="80000"/>
                  </a:schemeClr>
                </a:solidFill>
              </a:rPr>
              <a:t>www.puhtaastikotimainen.fi</a:t>
            </a:r>
            <a:endParaRPr lang="en-US" sz="1400" dirty="0">
              <a:solidFill>
                <a:schemeClr val="tx1">
                  <a:alpha val="80000"/>
                </a:schemeClr>
              </a:solidFill>
            </a:endParaRPr>
          </a:p>
        </p:txBody>
      </p:sp>
      <p:pic>
        <p:nvPicPr>
          <p:cNvPr id="8" name="Kuva 7">
            <a:extLst>
              <a:ext uri="{FF2B5EF4-FFF2-40B4-BE49-F238E27FC236}">
                <a16:creationId xmlns:a16="http://schemas.microsoft.com/office/drawing/2014/main" id="{D74FB02D-BE9B-BE41-A7F5-67DD4F6D219D}"/>
              </a:ext>
            </a:extLst>
          </p:cNvPr>
          <p:cNvPicPr>
            <a:picLocks noChangeAspect="1"/>
          </p:cNvPicPr>
          <p:nvPr/>
        </p:nvPicPr>
        <p:blipFill>
          <a:blip r:embed="rId3"/>
          <a:stretch>
            <a:fillRect/>
          </a:stretch>
        </p:blipFill>
        <p:spPr>
          <a:xfrm>
            <a:off x="8599251" y="4490399"/>
            <a:ext cx="1725588" cy="1067659"/>
          </a:xfrm>
          <a:prstGeom prst="rect">
            <a:avLst/>
          </a:prstGeom>
        </p:spPr>
      </p:pic>
    </p:spTree>
    <p:extLst>
      <p:ext uri="{BB962C8B-B14F-4D97-AF65-F5344CB8AC3E}">
        <p14:creationId xmlns:p14="http://schemas.microsoft.com/office/powerpoint/2010/main" val="3696953257"/>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teema">
  <a:themeElements>
    <a:clrScheme name="Mukautetut 7">
      <a:dk1>
        <a:srgbClr val="585759"/>
      </a:dk1>
      <a:lt1>
        <a:srgbClr val="FFFFFF"/>
      </a:lt1>
      <a:dk2>
        <a:srgbClr val="455F51"/>
      </a:dk2>
      <a:lt2>
        <a:srgbClr val="E3DED1"/>
      </a:lt2>
      <a:accent1>
        <a:srgbClr val="DBE9D3"/>
      </a:accent1>
      <a:accent2>
        <a:srgbClr val="1F6B14"/>
      </a:accent2>
      <a:accent3>
        <a:srgbClr val="C0CF3A"/>
      </a:accent3>
      <a:accent4>
        <a:srgbClr val="F30002"/>
      </a:accent4>
      <a:accent5>
        <a:srgbClr val="F0E206"/>
      </a:accent5>
      <a:accent6>
        <a:srgbClr val="FF9700"/>
      </a:accent6>
      <a:hlink>
        <a:srgbClr val="1F6B14"/>
      </a:hlink>
      <a:folHlink>
        <a:srgbClr val="BA6906"/>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1675</TotalTime>
  <Words>877</Words>
  <Application>Microsoft Macintosh PowerPoint</Application>
  <PresentationFormat>Laajakuva</PresentationFormat>
  <Paragraphs>191</Paragraphs>
  <Slides>19</Slides>
  <Notes>13</Notes>
  <HiddenSlides>0</HiddenSlides>
  <MMClips>0</MMClips>
  <ScaleCrop>false</ScaleCrop>
  <HeadingPairs>
    <vt:vector size="6" baseType="variant">
      <vt:variant>
        <vt:lpstr>Käytetyt fontit</vt:lpstr>
      </vt:variant>
      <vt:variant>
        <vt:i4>5</vt:i4>
      </vt:variant>
      <vt:variant>
        <vt:lpstr>Teema</vt:lpstr>
      </vt:variant>
      <vt:variant>
        <vt:i4>1</vt:i4>
      </vt:variant>
      <vt:variant>
        <vt:lpstr>Dian otsikot</vt:lpstr>
      </vt:variant>
      <vt:variant>
        <vt:i4>19</vt:i4>
      </vt:variant>
    </vt:vector>
  </HeadingPairs>
  <TitlesOfParts>
    <vt:vector size="25" baseType="lpstr">
      <vt:lpstr>Arial</vt:lpstr>
      <vt:lpstr>Arial Black</vt:lpstr>
      <vt:lpstr>Calibri</vt:lpstr>
      <vt:lpstr>Lato</vt:lpstr>
      <vt:lpstr>Rubik</vt:lpstr>
      <vt:lpstr>Office-teema</vt:lpstr>
      <vt:lpstr>Kasvikset ja kotimainen kasvihuoneviljely</vt:lpstr>
      <vt:lpstr>Tänään</vt:lpstr>
      <vt:lpstr>Kasvisten sukupuu</vt:lpstr>
      <vt:lpstr>Puhtaasti kotimainen</vt:lpstr>
      <vt:lpstr>Tehtävä</vt:lpstr>
      <vt:lpstr>Kasvihuoneessa viljeltävät vihannekset</vt:lpstr>
      <vt:lpstr>Kasvihuoneviljely</vt:lpstr>
      <vt:lpstr>Veden käyttö kasvihuoneessa</vt:lpstr>
      <vt:lpstr>Energian käyttö kasvihuoneessa</vt:lpstr>
      <vt:lpstr>Puhtaasti kotimaisen välipalan valmistaminen</vt:lpstr>
      <vt:lpstr>Chili-kastike neljälle</vt:lpstr>
      <vt:lpstr>Tomaattileivät neljälle</vt:lpstr>
      <vt:lpstr>Välipalasalaatti yhdelle</vt:lpstr>
      <vt:lpstr>Sirkkalehtimerkki</vt:lpstr>
      <vt:lpstr>Tuotteiden pakkaaminen</vt:lpstr>
      <vt:lpstr>Oppimispäiväkirja </vt:lpstr>
      <vt:lpstr>Visa! </vt:lpstr>
      <vt:lpstr>PowerPoint-esitys</vt:lpstr>
      <vt:lpstr>Vihannesten täytteistä jatkoa!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Minna Rantala</dc:creator>
  <cp:lastModifiedBy>Laura Kanerva</cp:lastModifiedBy>
  <cp:revision>77</cp:revision>
  <cp:lastPrinted>2022-06-28T09:53:36Z</cp:lastPrinted>
  <dcterms:created xsi:type="dcterms:W3CDTF">2021-02-10T08:34:11Z</dcterms:created>
  <dcterms:modified xsi:type="dcterms:W3CDTF">2022-08-03T13:13:14Z</dcterms:modified>
</cp:coreProperties>
</file>